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6.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3.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14.xml" ContentType="application/vnd.openxmlformats-officedocument.presentationml.notesSlide+xml"/>
  <Override PartName="/ppt/tags/tag28.xml" ContentType="application/vnd.openxmlformats-officedocument.presentationml.tags+xml"/>
  <Override PartName="/ppt/notesSlides/notesSlide15.xml" ContentType="application/vnd.openxmlformats-officedocument.presentationml.notesSlide+xml"/>
  <Override PartName="/ppt/tags/tag29.xml" ContentType="application/vnd.openxmlformats-officedocument.presentationml.tags+xml"/>
  <Override PartName="/ppt/notesSlides/notesSlide16.xml" ContentType="application/vnd.openxmlformats-officedocument.presentationml.notesSlide+xml"/>
  <Override PartName="/ppt/tags/tag30.xml" ContentType="application/vnd.openxmlformats-officedocument.presentationml.tags+xml"/>
  <Override PartName="/ppt/notesSlides/notesSlide17.xml" ContentType="application/vnd.openxmlformats-officedocument.presentationml.notesSlide+xml"/>
  <Override PartName="/ppt/tags/tag31.xml" ContentType="application/vnd.openxmlformats-officedocument.presentationml.tags+xml"/>
  <Override PartName="/ppt/notesSlides/notesSlide18.xml" ContentType="application/vnd.openxmlformats-officedocument.presentationml.notesSlide+xml"/>
  <Override PartName="/ppt/tags/tag32.xml" ContentType="application/vnd.openxmlformats-officedocument.presentationml.tags+xml"/>
  <Override PartName="/ppt/notesSlides/notesSlide19.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35.xml" ContentType="application/vnd.openxmlformats-officedocument.presentationml.tags+xml"/>
  <Override PartName="/ppt/notesSlides/notesSlide21.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24.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25.xml" ContentType="application/vnd.openxmlformats-officedocument.presentationml.notesSlide+xml"/>
  <Override PartName="/ppt/tags/tag43.xml" ContentType="application/vnd.openxmlformats-officedocument.presentationml.tags+xml"/>
  <Override PartName="/ppt/notesSlides/notesSlide26.xml" ContentType="application/vnd.openxmlformats-officedocument.presentationml.notesSlide+xml"/>
  <Override PartName="/ppt/tags/tag44.xml" ContentType="application/vnd.openxmlformats-officedocument.presentationml.tags+xml"/>
  <Override PartName="/ppt/notesSlides/notesSlide27.xml" ContentType="application/vnd.openxmlformats-officedocument.presentationml.notesSlide+xml"/>
  <Override PartName="/ppt/tags/tag45.xml" ContentType="application/vnd.openxmlformats-officedocument.presentationml.tags+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3"/>
  </p:notesMasterIdLst>
  <p:sldIdLst>
    <p:sldId id="256" r:id="rId5"/>
    <p:sldId id="1694" r:id="rId6"/>
    <p:sldId id="279" r:id="rId7"/>
    <p:sldId id="1695" r:id="rId8"/>
    <p:sldId id="290" r:id="rId9"/>
    <p:sldId id="291" r:id="rId10"/>
    <p:sldId id="9756" r:id="rId11"/>
    <p:sldId id="280" r:id="rId12"/>
    <p:sldId id="1741" r:id="rId13"/>
    <p:sldId id="9738" r:id="rId14"/>
    <p:sldId id="9739" r:id="rId15"/>
    <p:sldId id="9786" r:id="rId16"/>
    <p:sldId id="9742" r:id="rId17"/>
    <p:sldId id="9787" r:id="rId18"/>
    <p:sldId id="9757" r:id="rId19"/>
    <p:sldId id="300" r:id="rId20"/>
    <p:sldId id="9759" r:id="rId21"/>
    <p:sldId id="9760" r:id="rId22"/>
    <p:sldId id="9761" r:id="rId23"/>
    <p:sldId id="8667" r:id="rId24"/>
    <p:sldId id="8653" r:id="rId25"/>
    <p:sldId id="9798" r:id="rId26"/>
    <p:sldId id="9758" r:id="rId27"/>
    <p:sldId id="9793" r:id="rId28"/>
    <p:sldId id="9794" r:id="rId29"/>
    <p:sldId id="9795" r:id="rId30"/>
    <p:sldId id="9796" r:id="rId31"/>
    <p:sldId id="9797" r:id="rId32"/>
    <p:sldId id="9785" r:id="rId33"/>
    <p:sldId id="9764" r:id="rId34"/>
    <p:sldId id="9765" r:id="rId35"/>
    <p:sldId id="9767" r:id="rId36"/>
    <p:sldId id="8668" r:id="rId37"/>
    <p:sldId id="9781" r:id="rId38"/>
    <p:sldId id="9771" r:id="rId39"/>
    <p:sldId id="9772" r:id="rId40"/>
    <p:sldId id="9773" r:id="rId41"/>
    <p:sldId id="9774" r:id="rId42"/>
    <p:sldId id="9775" r:id="rId43"/>
    <p:sldId id="9776" r:id="rId44"/>
    <p:sldId id="9777" r:id="rId45"/>
    <p:sldId id="9778" r:id="rId46"/>
    <p:sldId id="9799" r:id="rId47"/>
    <p:sldId id="9800" r:id="rId48"/>
    <p:sldId id="9788" r:id="rId49"/>
    <p:sldId id="9801" r:id="rId50"/>
    <p:sldId id="311" r:id="rId51"/>
    <p:sldId id="319" r:id="rId52"/>
    <p:sldId id="9789" r:id="rId53"/>
    <p:sldId id="9779" r:id="rId54"/>
    <p:sldId id="9783" r:id="rId55"/>
    <p:sldId id="9784" r:id="rId56"/>
    <p:sldId id="339" r:id="rId57"/>
    <p:sldId id="9770" r:id="rId58"/>
    <p:sldId id="9790" r:id="rId59"/>
    <p:sldId id="9791" r:id="rId60"/>
    <p:sldId id="9792" r:id="rId61"/>
    <p:sldId id="9782" r:id="rId62"/>
  </p:sldIdLst>
  <p:sldSz cx="12192000" cy="6858000"/>
  <p:notesSz cx="6858000" cy="9144000"/>
  <p:custDataLst>
    <p:tags r:id="rId6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AY ONE (AM)" id="{C95E0BFA-14C9-422E-B820-AA2C6A07B3D4}">
          <p14:sldIdLst>
            <p14:sldId id="256"/>
            <p14:sldId id="1694"/>
            <p14:sldId id="279"/>
            <p14:sldId id="1695"/>
            <p14:sldId id="290"/>
            <p14:sldId id="291"/>
            <p14:sldId id="9756"/>
            <p14:sldId id="280"/>
            <p14:sldId id="1741"/>
            <p14:sldId id="9738"/>
            <p14:sldId id="9739"/>
            <p14:sldId id="9786"/>
            <p14:sldId id="9742"/>
            <p14:sldId id="9787"/>
            <p14:sldId id="9757"/>
            <p14:sldId id="300"/>
            <p14:sldId id="9759"/>
            <p14:sldId id="9760"/>
            <p14:sldId id="9761"/>
            <p14:sldId id="8667"/>
            <p14:sldId id="8653"/>
            <p14:sldId id="9798"/>
          </p14:sldIdLst>
        </p14:section>
        <p14:section name="DAY ONE (PM)" id="{0B36FDAF-4615-417C-A4DD-7E0E39E6B7AE}">
          <p14:sldIdLst>
            <p14:sldId id="9758"/>
            <p14:sldId id="9793"/>
            <p14:sldId id="9794"/>
            <p14:sldId id="9795"/>
            <p14:sldId id="9796"/>
            <p14:sldId id="9797"/>
            <p14:sldId id="9785"/>
            <p14:sldId id="9764"/>
            <p14:sldId id="9765"/>
            <p14:sldId id="9767"/>
            <p14:sldId id="8668"/>
            <p14:sldId id="9781"/>
          </p14:sldIdLst>
        </p14:section>
        <p14:section name="DAY TWO" id="{081A2963-5ABA-46D7-A7F7-91FC711FB072}">
          <p14:sldIdLst>
            <p14:sldId id="9771"/>
            <p14:sldId id="9772"/>
            <p14:sldId id="9773"/>
            <p14:sldId id="9774"/>
            <p14:sldId id="9775"/>
            <p14:sldId id="9776"/>
            <p14:sldId id="9777"/>
            <p14:sldId id="9778"/>
            <p14:sldId id="9799"/>
            <p14:sldId id="9800"/>
            <p14:sldId id="9788"/>
            <p14:sldId id="9801"/>
            <p14:sldId id="311"/>
            <p14:sldId id="319"/>
            <p14:sldId id="9789"/>
            <p14:sldId id="9779"/>
            <p14:sldId id="9783"/>
            <p14:sldId id="9784"/>
            <p14:sldId id="339"/>
            <p14:sldId id="9770"/>
            <p14:sldId id="9790"/>
            <p14:sldId id="9791"/>
            <p14:sldId id="9792"/>
            <p14:sldId id="9782"/>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2EBC31B-2583-A776-011B-2AB5DF8DCD53}" name="Josselyn Molina" initials="JM" userId="S::Josselyn@prestigeanalytics.com::029a98f2-9c7b-4562-b6da-752cbf8e61c9" providerId="AD"/>
  <p188:author id="{F4A7213E-C23D-CAD9-E045-E7983952106B}" name="Paguio, Sherinna K (Contractor)" initials="P(" userId="S::spaguio@sdgecontractor.com::6e1d92e1-8b9c-412d-9c93-c91afbf6cb3a" providerId="AD"/>
  <p188:author id="{52213F49-CDFE-55EA-BBCA-62DFBAB1E11B}" name="Kunert, Jessica L" initials="KL" userId="S::jkunert@sdge.com::874a999c-70a3-4972-a4a1-d50a4317e342" providerId="AD"/>
  <p188:author id="{F3E4BD59-2574-F34C-36EE-E697FC5D0DD0}" name="Staphany Lu" initials="SL" userId="S::staphany@prestigeanalytics.com::2731a8c8-1b3f-463f-b46a-1eb188f95fae" providerId="AD"/>
  <p188:author id="{BC452D83-3A98-52F6-B3F9-608DEC5EB9EE}" name="Warner, Milo J (Contractor)" initials="WMJ(" userId="S::MWarner@sdgecontractor.com::1f4592ab-b3b6-4e41-944d-bc0f76bff570" providerId="AD"/>
  <p188:author id="{FF6B559E-C1A7-3FBF-7849-1A40300B052B}" name="Warner, Milo J (Contractor)" initials="W(" userId="S::mwarner@sdgecontractor.com::1f4592ab-b3b6-4e41-944d-bc0f76bff570" providerId="AD"/>
  <p188:author id="{BB0DEFA3-CFC3-D60F-FB2C-57C89FC1D2FE}" name="Staphany Lu" initials="SL" userId="S::Staphany@prestigeanalytics.com::2731a8c8-1b3f-463f-b46a-1eb188f95fae" providerId="AD"/>
  <p188:author id="{F1210ACF-5A97-6896-A014-4884CE1882D5}" name="Kunert, Jessica L" initials="KJL" userId="S::JKunert@sdge.com::874a999c-70a3-4972-a4a1-d50a4317e342" providerId="AD"/>
  <p188:author id="{3C658ED3-3B71-3FE6-4F74-81E44D451B48}" name="Sherinna Paguio" initials="SP" userId="S::SPaguio@sdgecontractor.com::6e1d92e1-8b9c-412d-9c93-c91afbf6cb3a" providerId="AD"/>
  <p188:author id="{2F4275F6-498C-3452-7C29-356DDD6B32D3}" name="Justin Cox" initials="JC" userId="S::jcox@prestigeanalytics.com::7103f6ff-06c0-4781-9beb-9ca7f98d50b1" providerId="AD"/>
  <p188:author id="{B6C09BF8-68A6-081F-7F63-72C583102714}" name="Glady, Sarah E" initials="GSE" userId="S::SGlady1@sdge.com::7e99db20-2eca-4605-8940-1397e12bb6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E5D6"/>
    <a:srgbClr val="E7E7ED"/>
    <a:srgbClr val="172393"/>
    <a:srgbClr val="58B8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3AD3CD-A44C-4E93-9761-8DDCBDDB90BC}" v="8" dt="2023-05-02T14:53:38.2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3.xml"/><Relationship Id="rId71"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gs" Target="tags/tag1.xml"/><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Kunert" userId="874a999c-70a3-4972-a4a1-d50a4317e342" providerId="ADAL" clId="{9170B7C7-B0AA-4C45-8A00-DC0591812F33}"/>
    <pc:docChg chg="undo custSel addSld delSld modSld sldOrd modSection">
      <pc:chgData name="Jessica Kunert" userId="874a999c-70a3-4972-a4a1-d50a4317e342" providerId="ADAL" clId="{9170B7C7-B0AA-4C45-8A00-DC0591812F33}" dt="2023-05-02T00:33:07.238" v="341" actId="207"/>
      <pc:docMkLst>
        <pc:docMk/>
      </pc:docMkLst>
      <pc:sldChg chg="modSp mod">
        <pc:chgData name="Jessica Kunert" userId="874a999c-70a3-4972-a4a1-d50a4317e342" providerId="ADAL" clId="{9170B7C7-B0AA-4C45-8A00-DC0591812F33}" dt="2023-04-30T21:15:03.291" v="1" actId="255"/>
        <pc:sldMkLst>
          <pc:docMk/>
          <pc:sldMk cId="3621896603" sldId="279"/>
        </pc:sldMkLst>
        <pc:spChg chg="mod">
          <ac:chgData name="Jessica Kunert" userId="874a999c-70a3-4972-a4a1-d50a4317e342" providerId="ADAL" clId="{9170B7C7-B0AA-4C45-8A00-DC0591812F33}" dt="2023-04-30T21:15:03.291" v="1" actId="255"/>
          <ac:spMkLst>
            <pc:docMk/>
            <pc:sldMk cId="3621896603" sldId="279"/>
            <ac:spMk id="2" creationId="{34F54E08-3B12-BE37-5C2E-2B1A33D09721}"/>
          </ac:spMkLst>
        </pc:spChg>
      </pc:sldChg>
      <pc:sldChg chg="add">
        <pc:chgData name="Jessica Kunert" userId="874a999c-70a3-4972-a4a1-d50a4317e342" providerId="ADAL" clId="{9170B7C7-B0AA-4C45-8A00-DC0591812F33}" dt="2023-04-30T23:47:45.098" v="330"/>
        <pc:sldMkLst>
          <pc:docMk/>
          <pc:sldMk cId="1155271519" sldId="311"/>
        </pc:sldMkLst>
      </pc:sldChg>
      <pc:sldChg chg="add">
        <pc:chgData name="Jessica Kunert" userId="874a999c-70a3-4972-a4a1-d50a4317e342" providerId="ADAL" clId="{9170B7C7-B0AA-4C45-8A00-DC0591812F33}" dt="2023-04-30T23:47:45.098" v="330"/>
        <pc:sldMkLst>
          <pc:docMk/>
          <pc:sldMk cId="3738266250" sldId="319"/>
        </pc:sldMkLst>
      </pc:sldChg>
      <pc:sldChg chg="ord">
        <pc:chgData name="Jessica Kunert" userId="874a999c-70a3-4972-a4a1-d50a4317e342" providerId="ADAL" clId="{9170B7C7-B0AA-4C45-8A00-DC0591812F33}" dt="2023-04-30T21:48:11.035" v="3"/>
        <pc:sldMkLst>
          <pc:docMk/>
          <pc:sldMk cId="3291385962" sldId="1694"/>
        </pc:sldMkLst>
      </pc:sldChg>
      <pc:sldChg chg="add">
        <pc:chgData name="Jessica Kunert" userId="874a999c-70a3-4972-a4a1-d50a4317e342" providerId="ADAL" clId="{9170B7C7-B0AA-4C45-8A00-DC0591812F33}" dt="2023-04-30T21:14:52.829" v="0"/>
        <pc:sldMkLst>
          <pc:docMk/>
          <pc:sldMk cId="519725477" sldId="1695"/>
        </pc:sldMkLst>
      </pc:sldChg>
      <pc:sldChg chg="modSp mod">
        <pc:chgData name="Jessica Kunert" userId="874a999c-70a3-4972-a4a1-d50a4317e342" providerId="ADAL" clId="{9170B7C7-B0AA-4C45-8A00-DC0591812F33}" dt="2023-04-30T21:50:50.324" v="35" actId="113"/>
        <pc:sldMkLst>
          <pc:docMk/>
          <pc:sldMk cId="1149813709" sldId="1741"/>
        </pc:sldMkLst>
        <pc:spChg chg="mod">
          <ac:chgData name="Jessica Kunert" userId="874a999c-70a3-4972-a4a1-d50a4317e342" providerId="ADAL" clId="{9170B7C7-B0AA-4C45-8A00-DC0591812F33}" dt="2023-04-30T21:50:50.324" v="35" actId="113"/>
          <ac:spMkLst>
            <pc:docMk/>
            <pc:sldMk cId="1149813709" sldId="1741"/>
            <ac:spMk id="6" creationId="{E9A15C65-AD8E-6F40-8736-51A237A83A90}"/>
          </ac:spMkLst>
        </pc:spChg>
      </pc:sldChg>
      <pc:sldChg chg="add">
        <pc:chgData name="Jessica Kunert" userId="874a999c-70a3-4972-a4a1-d50a4317e342" providerId="ADAL" clId="{9170B7C7-B0AA-4C45-8A00-DC0591812F33}" dt="2023-04-30T21:51:52.453" v="36"/>
        <pc:sldMkLst>
          <pc:docMk/>
          <pc:sldMk cId="1127572169" sldId="9738"/>
        </pc:sldMkLst>
      </pc:sldChg>
      <pc:sldChg chg="add ord">
        <pc:chgData name="Jessica Kunert" userId="874a999c-70a3-4972-a4a1-d50a4317e342" providerId="ADAL" clId="{9170B7C7-B0AA-4C45-8A00-DC0591812F33}" dt="2023-04-30T23:25:37.794" v="288"/>
        <pc:sldMkLst>
          <pc:docMk/>
          <pc:sldMk cId="3617878375" sldId="9739"/>
        </pc:sldMkLst>
      </pc:sldChg>
      <pc:sldChg chg="add">
        <pc:chgData name="Jessica Kunert" userId="874a999c-70a3-4972-a4a1-d50a4317e342" providerId="ADAL" clId="{9170B7C7-B0AA-4C45-8A00-DC0591812F33}" dt="2023-04-30T22:30:27.559" v="280"/>
        <pc:sldMkLst>
          <pc:docMk/>
          <pc:sldMk cId="648573874" sldId="9742"/>
        </pc:sldMkLst>
      </pc:sldChg>
      <pc:sldChg chg="modSp mod">
        <pc:chgData name="Jessica Kunert" userId="874a999c-70a3-4972-a4a1-d50a4317e342" providerId="ADAL" clId="{9170B7C7-B0AA-4C45-8A00-DC0591812F33}" dt="2023-04-30T21:49:18.262" v="23" actId="6549"/>
        <pc:sldMkLst>
          <pc:docMk/>
          <pc:sldMk cId="1734134201" sldId="9756"/>
        </pc:sldMkLst>
        <pc:spChg chg="mod">
          <ac:chgData name="Jessica Kunert" userId="874a999c-70a3-4972-a4a1-d50a4317e342" providerId="ADAL" clId="{9170B7C7-B0AA-4C45-8A00-DC0591812F33}" dt="2023-04-30T21:49:18.262" v="23" actId="6549"/>
          <ac:spMkLst>
            <pc:docMk/>
            <pc:sldMk cId="1734134201" sldId="9756"/>
            <ac:spMk id="3" creationId="{24FF4B27-07B7-26D1-5EEC-0FEC0D2F180F}"/>
          </ac:spMkLst>
        </pc:spChg>
      </pc:sldChg>
      <pc:sldChg chg="modSp mod">
        <pc:chgData name="Jessica Kunert" userId="874a999c-70a3-4972-a4a1-d50a4317e342" providerId="ADAL" clId="{9170B7C7-B0AA-4C45-8A00-DC0591812F33}" dt="2023-04-30T23:46:02.822" v="310" actId="20577"/>
        <pc:sldMkLst>
          <pc:docMk/>
          <pc:sldMk cId="1516970473" sldId="9758"/>
        </pc:sldMkLst>
        <pc:spChg chg="mod">
          <ac:chgData name="Jessica Kunert" userId="874a999c-70a3-4972-a4a1-d50a4317e342" providerId="ADAL" clId="{9170B7C7-B0AA-4C45-8A00-DC0591812F33}" dt="2023-04-30T23:46:02.822" v="310" actId="20577"/>
          <ac:spMkLst>
            <pc:docMk/>
            <pc:sldMk cId="1516970473" sldId="9758"/>
            <ac:spMk id="2" creationId="{E68EC014-9EB8-E19C-C14F-6B0DD2C049D9}"/>
          </ac:spMkLst>
        </pc:spChg>
      </pc:sldChg>
      <pc:sldChg chg="modSp mod">
        <pc:chgData name="Jessica Kunert" userId="874a999c-70a3-4972-a4a1-d50a4317e342" providerId="ADAL" clId="{9170B7C7-B0AA-4C45-8A00-DC0591812F33}" dt="2023-04-30T23:46:35.509" v="327" actId="20577"/>
        <pc:sldMkLst>
          <pc:docMk/>
          <pc:sldMk cId="1389589821" sldId="9781"/>
        </pc:sldMkLst>
        <pc:spChg chg="mod">
          <ac:chgData name="Jessica Kunert" userId="874a999c-70a3-4972-a4a1-d50a4317e342" providerId="ADAL" clId="{9170B7C7-B0AA-4C45-8A00-DC0591812F33}" dt="2023-04-30T23:46:35.509" v="327" actId="20577"/>
          <ac:spMkLst>
            <pc:docMk/>
            <pc:sldMk cId="1389589821" sldId="9781"/>
            <ac:spMk id="2" creationId="{34F54E08-3B12-BE37-5C2E-2B1A33D09721}"/>
          </ac:spMkLst>
        </pc:spChg>
      </pc:sldChg>
      <pc:sldChg chg="modSp mod">
        <pc:chgData name="Jessica Kunert" userId="874a999c-70a3-4972-a4a1-d50a4317e342" providerId="ADAL" clId="{9170B7C7-B0AA-4C45-8A00-DC0591812F33}" dt="2023-04-30T22:29:39.877" v="279" actId="20577"/>
        <pc:sldMkLst>
          <pc:docMk/>
          <pc:sldMk cId="3730553942" sldId="9786"/>
        </pc:sldMkLst>
        <pc:spChg chg="mod">
          <ac:chgData name="Jessica Kunert" userId="874a999c-70a3-4972-a4a1-d50a4317e342" providerId="ADAL" clId="{9170B7C7-B0AA-4C45-8A00-DC0591812F33}" dt="2023-04-30T22:29:39.877" v="279" actId="20577"/>
          <ac:spMkLst>
            <pc:docMk/>
            <pc:sldMk cId="3730553942" sldId="9786"/>
            <ac:spMk id="6" creationId="{E9A15C65-AD8E-6F40-8736-51A237A83A90}"/>
          </ac:spMkLst>
        </pc:spChg>
      </pc:sldChg>
      <pc:sldChg chg="add">
        <pc:chgData name="Jessica Kunert" userId="874a999c-70a3-4972-a4a1-d50a4317e342" providerId="ADAL" clId="{9170B7C7-B0AA-4C45-8A00-DC0591812F33}" dt="2023-04-30T22:56:11.023" v="281"/>
        <pc:sldMkLst>
          <pc:docMk/>
          <pc:sldMk cId="1197036570" sldId="9793"/>
        </pc:sldMkLst>
      </pc:sldChg>
      <pc:sldChg chg="modSp add del mod">
        <pc:chgData name="Jessica Kunert" userId="874a999c-70a3-4972-a4a1-d50a4317e342" providerId="ADAL" clId="{9170B7C7-B0AA-4C45-8A00-DC0591812F33}" dt="2023-04-30T22:28:41.746" v="46" actId="47"/>
        <pc:sldMkLst>
          <pc:docMk/>
          <pc:sldMk cId="4173428961" sldId="9793"/>
        </pc:sldMkLst>
        <pc:spChg chg="mod">
          <ac:chgData name="Jessica Kunert" userId="874a999c-70a3-4972-a4a1-d50a4317e342" providerId="ADAL" clId="{9170B7C7-B0AA-4C45-8A00-DC0591812F33}" dt="2023-04-30T22:28:38.065" v="45" actId="20577"/>
          <ac:spMkLst>
            <pc:docMk/>
            <pc:sldMk cId="4173428961" sldId="9793"/>
            <ac:spMk id="4" creationId="{E57FDB30-4136-5C4B-83FC-AB4823EC4B07}"/>
          </ac:spMkLst>
        </pc:spChg>
      </pc:sldChg>
      <pc:sldChg chg="add">
        <pc:chgData name="Jessica Kunert" userId="874a999c-70a3-4972-a4a1-d50a4317e342" providerId="ADAL" clId="{9170B7C7-B0AA-4C45-8A00-DC0591812F33}" dt="2023-04-30T22:56:11.023" v="281"/>
        <pc:sldMkLst>
          <pc:docMk/>
          <pc:sldMk cId="2850800271" sldId="9794"/>
        </pc:sldMkLst>
      </pc:sldChg>
      <pc:sldChg chg="add">
        <pc:chgData name="Jessica Kunert" userId="874a999c-70a3-4972-a4a1-d50a4317e342" providerId="ADAL" clId="{9170B7C7-B0AA-4C45-8A00-DC0591812F33}" dt="2023-04-30T22:56:11.023" v="281"/>
        <pc:sldMkLst>
          <pc:docMk/>
          <pc:sldMk cId="1751273572" sldId="9795"/>
        </pc:sldMkLst>
      </pc:sldChg>
      <pc:sldChg chg="add">
        <pc:chgData name="Jessica Kunert" userId="874a999c-70a3-4972-a4a1-d50a4317e342" providerId="ADAL" clId="{9170B7C7-B0AA-4C45-8A00-DC0591812F33}" dt="2023-04-30T22:56:11.023" v="281"/>
        <pc:sldMkLst>
          <pc:docMk/>
          <pc:sldMk cId="1616411922" sldId="9796"/>
        </pc:sldMkLst>
      </pc:sldChg>
      <pc:sldChg chg="add ord">
        <pc:chgData name="Jessica Kunert" userId="874a999c-70a3-4972-a4a1-d50a4317e342" providerId="ADAL" clId="{9170B7C7-B0AA-4C45-8A00-DC0591812F33}" dt="2023-04-30T23:45:53.049" v="293"/>
        <pc:sldMkLst>
          <pc:docMk/>
          <pc:sldMk cId="1378552333" sldId="9797"/>
        </pc:sldMkLst>
      </pc:sldChg>
      <pc:sldChg chg="modSp add mod">
        <pc:chgData name="Jessica Kunert" userId="874a999c-70a3-4972-a4a1-d50a4317e342" providerId="ADAL" clId="{9170B7C7-B0AA-4C45-8A00-DC0591812F33}" dt="2023-04-30T23:46:16.395" v="322" actId="20577"/>
        <pc:sldMkLst>
          <pc:docMk/>
          <pc:sldMk cId="1896212752" sldId="9798"/>
        </pc:sldMkLst>
        <pc:spChg chg="mod">
          <ac:chgData name="Jessica Kunert" userId="874a999c-70a3-4972-a4a1-d50a4317e342" providerId="ADAL" clId="{9170B7C7-B0AA-4C45-8A00-DC0591812F33}" dt="2023-04-30T23:46:16.395" v="322" actId="20577"/>
          <ac:spMkLst>
            <pc:docMk/>
            <pc:sldMk cId="1896212752" sldId="9798"/>
            <ac:spMk id="2" creationId="{E68EC014-9EB8-E19C-C14F-6B0DD2C049D9}"/>
          </ac:spMkLst>
        </pc:spChg>
      </pc:sldChg>
      <pc:sldChg chg="add">
        <pc:chgData name="Jessica Kunert" userId="874a999c-70a3-4972-a4a1-d50a4317e342" providerId="ADAL" clId="{9170B7C7-B0AA-4C45-8A00-DC0591812F33}" dt="2023-04-30T23:47:12.601" v="328"/>
        <pc:sldMkLst>
          <pc:docMk/>
          <pc:sldMk cId="1471190972" sldId="9799"/>
        </pc:sldMkLst>
      </pc:sldChg>
      <pc:sldChg chg="add">
        <pc:chgData name="Jessica Kunert" userId="874a999c-70a3-4972-a4a1-d50a4317e342" providerId="ADAL" clId="{9170B7C7-B0AA-4C45-8A00-DC0591812F33}" dt="2023-04-30T23:47:12.601" v="328"/>
        <pc:sldMkLst>
          <pc:docMk/>
          <pc:sldMk cId="2247164675" sldId="9800"/>
        </pc:sldMkLst>
      </pc:sldChg>
      <pc:sldChg chg="modSp add mod">
        <pc:chgData name="Jessica Kunert" userId="874a999c-70a3-4972-a4a1-d50a4317e342" providerId="ADAL" clId="{9170B7C7-B0AA-4C45-8A00-DC0591812F33}" dt="2023-05-02T00:33:07.238" v="341" actId="207"/>
        <pc:sldMkLst>
          <pc:docMk/>
          <pc:sldMk cId="1765331660" sldId="9801"/>
        </pc:sldMkLst>
        <pc:graphicFrameChg chg="modGraphic">
          <ac:chgData name="Jessica Kunert" userId="874a999c-70a3-4972-a4a1-d50a4317e342" providerId="ADAL" clId="{9170B7C7-B0AA-4C45-8A00-DC0591812F33}" dt="2023-05-02T00:33:07.238" v="341" actId="207"/>
          <ac:graphicFrameMkLst>
            <pc:docMk/>
            <pc:sldMk cId="1765331660" sldId="9801"/>
            <ac:graphicFrameMk id="4" creationId="{85F979DA-3BEB-AEE9-212E-A8C821397AE5}"/>
          </ac:graphicFrameMkLst>
        </pc:graphicFrameChg>
      </pc:sldChg>
    </pc:docChg>
  </pc:docChgLst>
  <pc:docChgLst>
    <pc:chgData name="Glady, Sarah E" userId="S::sglady1@sdge.com::7e99db20-2eca-4605-8940-1397e12bb63c" providerId="AD" clId="Web-{8AE9A2BC-85E0-4052-2398-835761E80985}"/>
    <pc:docChg chg="modSld">
      <pc:chgData name="Glady, Sarah E" userId="S::sglady1@sdge.com::7e99db20-2eca-4605-8940-1397e12bb63c" providerId="AD" clId="Web-{8AE9A2BC-85E0-4052-2398-835761E80985}" dt="2023-04-24T23:43:28.460" v="0"/>
      <pc:docMkLst>
        <pc:docMk/>
      </pc:docMkLst>
      <pc:sldChg chg="delSp">
        <pc:chgData name="Glady, Sarah E" userId="S::sglady1@sdge.com::7e99db20-2eca-4605-8940-1397e12bb63c" providerId="AD" clId="Web-{8AE9A2BC-85E0-4052-2398-835761E80985}" dt="2023-04-24T23:43:28.460" v="0"/>
        <pc:sldMkLst>
          <pc:docMk/>
          <pc:sldMk cId="2264636626" sldId="9770"/>
        </pc:sldMkLst>
        <pc:picChg chg="del">
          <ac:chgData name="Glady, Sarah E" userId="S::sglady1@sdge.com::7e99db20-2eca-4605-8940-1397e12bb63c" providerId="AD" clId="Web-{8AE9A2BC-85E0-4052-2398-835761E80985}" dt="2023-04-24T23:43:28.460" v="0"/>
          <ac:picMkLst>
            <pc:docMk/>
            <pc:sldMk cId="2264636626" sldId="9770"/>
            <ac:picMk id="3" creationId="{401F620D-8AB0-CE10-3F92-D2BFD0C84463}"/>
          </ac:picMkLst>
        </pc:picChg>
      </pc:sldChg>
    </pc:docChg>
  </pc:docChgLst>
  <pc:docChgLst>
    <pc:chgData name="Baltazar, Jonathan H (Contractor)" userId="f0b80bdd-1672-4a27-ba77-041527f54572" providerId="ADAL" clId="{B719589B-F0CC-4F72-99B6-B83CF167991D}"/>
    <pc:docChg chg="custSel modSld replTag delTag">
      <pc:chgData name="Baltazar, Jonathan H (Contractor)" userId="f0b80bdd-1672-4a27-ba77-041527f54572" providerId="ADAL" clId="{B719589B-F0CC-4F72-99B6-B83CF167991D}" dt="2023-04-27T19:33:44.774" v="180" actId="14100"/>
      <pc:docMkLst>
        <pc:docMk/>
      </pc:docMkLst>
      <pc:sldChg chg="replTag delTag">
        <pc:chgData name="Baltazar, Jonathan H (Contractor)" userId="f0b80bdd-1672-4a27-ba77-041527f54572" providerId="ADAL" clId="{B719589B-F0CC-4F72-99B6-B83CF167991D}" dt="2023-04-27T19:27:10.721" v="14"/>
        <pc:sldMkLst>
          <pc:docMk/>
          <pc:sldMk cId="3601324348" sldId="256"/>
        </pc:sldMkLst>
      </pc:sldChg>
      <pc:sldChg chg="replTag delTag">
        <pc:chgData name="Baltazar, Jonathan H (Contractor)" userId="f0b80bdd-1672-4a27-ba77-041527f54572" providerId="ADAL" clId="{B719589B-F0CC-4F72-99B6-B83CF167991D}" dt="2023-04-27T19:27:10.687" v="12"/>
        <pc:sldMkLst>
          <pc:docMk/>
          <pc:sldMk cId="3621896603" sldId="279"/>
        </pc:sldMkLst>
      </pc:sldChg>
      <pc:sldChg chg="replTag delTag">
        <pc:chgData name="Baltazar, Jonathan H (Contractor)" userId="f0b80bdd-1672-4a27-ba77-041527f54572" providerId="ADAL" clId="{B719589B-F0CC-4F72-99B6-B83CF167991D}" dt="2023-04-27T19:27:12.679" v="16"/>
        <pc:sldMkLst>
          <pc:docMk/>
          <pc:sldMk cId="1554973086" sldId="280"/>
        </pc:sldMkLst>
      </pc:sldChg>
      <pc:sldChg chg="replTag">
        <pc:chgData name="Baltazar, Jonathan H (Contractor)" userId="f0b80bdd-1672-4a27-ba77-041527f54572" providerId="ADAL" clId="{B719589B-F0CC-4F72-99B6-B83CF167991D}" dt="2023-04-27T19:27:10.416" v="10"/>
        <pc:sldMkLst>
          <pc:docMk/>
          <pc:sldMk cId="3117078275" sldId="291"/>
        </pc:sldMkLst>
      </pc:sldChg>
      <pc:sldChg chg="replTag delTag">
        <pc:chgData name="Baltazar, Jonathan H (Contractor)" userId="f0b80bdd-1672-4a27-ba77-041527f54572" providerId="ADAL" clId="{B719589B-F0CC-4F72-99B6-B83CF167991D}" dt="2023-04-27T19:27:08.526" v="8"/>
        <pc:sldMkLst>
          <pc:docMk/>
          <pc:sldMk cId="3291385962" sldId="1694"/>
        </pc:sldMkLst>
      </pc:sldChg>
      <pc:sldChg chg="replTag delTag">
        <pc:chgData name="Baltazar, Jonathan H (Contractor)" userId="f0b80bdd-1672-4a27-ba77-041527f54572" providerId="ADAL" clId="{B719589B-F0CC-4F72-99B6-B83CF167991D}" dt="2023-04-27T19:27:13.320" v="18"/>
        <pc:sldMkLst>
          <pc:docMk/>
          <pc:sldMk cId="1734134201" sldId="9756"/>
        </pc:sldMkLst>
      </pc:sldChg>
      <pc:sldChg chg="addSp delSp modSp replTag delTag">
        <pc:chgData name="Baltazar, Jonathan H (Contractor)" userId="f0b80bdd-1672-4a27-ba77-041527f54572" providerId="ADAL" clId="{B719589B-F0CC-4F72-99B6-B83CF167991D}" dt="2023-04-27T19:33:44.774" v="180" actId="14100"/>
        <pc:sldMkLst>
          <pc:docMk/>
          <pc:sldMk cId="2264636626" sldId="9770"/>
        </pc:sldMkLst>
        <pc:picChg chg="add mod">
          <ac:chgData name="Baltazar, Jonathan H (Contractor)" userId="f0b80bdd-1672-4a27-ba77-041527f54572" providerId="ADAL" clId="{B719589B-F0CC-4F72-99B6-B83CF167991D}" dt="2023-04-27T19:33:44.774" v="180" actId="14100"/>
          <ac:picMkLst>
            <pc:docMk/>
            <pc:sldMk cId="2264636626" sldId="9770"/>
            <ac:picMk id="1026" creationId="{DA52FAC6-6450-ED10-A578-90ECE4919777}"/>
          </ac:picMkLst>
        </pc:picChg>
        <pc:picChg chg="add del">
          <ac:chgData name="Baltazar, Jonathan H (Contractor)" userId="f0b80bdd-1672-4a27-ba77-041527f54572" providerId="ADAL" clId="{B719589B-F0CC-4F72-99B6-B83CF167991D}" dt="2023-04-27T19:29:01.190" v="49" actId="478"/>
          <ac:picMkLst>
            <pc:docMk/>
            <pc:sldMk cId="2264636626" sldId="9770"/>
            <ac:picMk id="1027" creationId="{005B1FB8-8771-B739-6BF6-439AB3B2E1DF}"/>
          </ac:picMkLst>
        </pc:picChg>
        <pc:picChg chg="add mod">
          <ac:chgData name="Baltazar, Jonathan H (Contractor)" userId="f0b80bdd-1672-4a27-ba77-041527f54572" providerId="ADAL" clId="{B719589B-F0CC-4F72-99B6-B83CF167991D}" dt="2023-04-27T19:32:53.551" v="123" actId="14100"/>
          <ac:picMkLst>
            <pc:docMk/>
            <pc:sldMk cId="2264636626" sldId="9770"/>
            <ac:picMk id="1028" creationId="{5AF8E3F1-824A-F33B-1244-68ACD818F6A4}"/>
          </ac:picMkLst>
        </pc:picChg>
      </pc:sldChg>
      <pc:sldChg chg="addSp delSp modSp replTag delTag">
        <pc:chgData name="Baltazar, Jonathan H (Contractor)" userId="f0b80bdd-1672-4a27-ba77-041527f54572" providerId="ADAL" clId="{B719589B-F0CC-4F72-99B6-B83CF167991D}" dt="2023-04-27T19:33:38.288" v="175"/>
        <pc:sldMkLst>
          <pc:docMk/>
          <pc:sldMk cId="2720263101" sldId="9790"/>
        </pc:sldMkLst>
        <pc:picChg chg="add del mod">
          <ac:chgData name="Baltazar, Jonathan H (Contractor)" userId="f0b80bdd-1672-4a27-ba77-041527f54572" providerId="ADAL" clId="{B719589B-F0CC-4F72-99B6-B83CF167991D}" dt="2023-04-27T19:29:52.767" v="63" actId="478"/>
          <ac:picMkLst>
            <pc:docMk/>
            <pc:sldMk cId="2720263101" sldId="9790"/>
            <ac:picMk id="2050" creationId="{D48B5752-71C8-2889-6076-297277FB9B1B}"/>
          </ac:picMkLst>
        </pc:picChg>
        <pc:picChg chg="add mod">
          <ac:chgData name="Baltazar, Jonathan H (Contractor)" userId="f0b80bdd-1672-4a27-ba77-041527f54572" providerId="ADAL" clId="{B719589B-F0CC-4F72-99B6-B83CF167991D}" dt="2023-04-27T19:30:17.844" v="67" actId="14100"/>
          <ac:picMkLst>
            <pc:docMk/>
            <pc:sldMk cId="2720263101" sldId="9790"/>
            <ac:picMk id="2051" creationId="{4374DC3E-42AF-47A8-2F52-2C4119AA16F1}"/>
          </ac:picMkLst>
        </pc:picChg>
        <pc:picChg chg="add mod">
          <ac:chgData name="Baltazar, Jonathan H (Contractor)" userId="f0b80bdd-1672-4a27-ba77-041527f54572" providerId="ADAL" clId="{B719589B-F0CC-4F72-99B6-B83CF167991D}" dt="2023-04-27T19:33:01.322" v="130" actId="1076"/>
          <ac:picMkLst>
            <pc:docMk/>
            <pc:sldMk cId="2720263101" sldId="9790"/>
            <ac:picMk id="2052" creationId="{166A778D-B030-8EDC-40D9-BE8FB3E93A49}"/>
          </ac:picMkLst>
        </pc:picChg>
      </pc:sldChg>
      <pc:sldChg chg="addSp modSp replTag delTag">
        <pc:chgData name="Baltazar, Jonathan H (Contractor)" userId="f0b80bdd-1672-4a27-ba77-041527f54572" providerId="ADAL" clId="{B719589B-F0CC-4F72-99B6-B83CF167991D}" dt="2023-04-27T19:33:31.859" v="165"/>
        <pc:sldMkLst>
          <pc:docMk/>
          <pc:sldMk cId="1280436395" sldId="9791"/>
        </pc:sldMkLst>
        <pc:picChg chg="add mod">
          <ac:chgData name="Baltazar, Jonathan H (Contractor)" userId="f0b80bdd-1672-4a27-ba77-041527f54572" providerId="ADAL" clId="{B719589B-F0CC-4F72-99B6-B83CF167991D}" dt="2023-04-27T19:31:32.295" v="83" actId="14100"/>
          <ac:picMkLst>
            <pc:docMk/>
            <pc:sldMk cId="1280436395" sldId="9791"/>
            <ac:picMk id="3074" creationId="{B0A3515D-0C93-12A7-FFD2-76788B968BA2}"/>
          </ac:picMkLst>
        </pc:picChg>
        <pc:picChg chg="add mod">
          <ac:chgData name="Baltazar, Jonathan H (Contractor)" userId="f0b80bdd-1672-4a27-ba77-041527f54572" providerId="ADAL" clId="{B719589B-F0CC-4F72-99B6-B83CF167991D}" dt="2023-04-27T19:33:20.847" v="151" actId="1038"/>
          <ac:picMkLst>
            <pc:docMk/>
            <pc:sldMk cId="1280436395" sldId="9791"/>
            <ac:picMk id="3075" creationId="{C36BDB95-729E-898C-E452-1D34B98F1C17}"/>
          </ac:picMkLst>
        </pc:picChg>
      </pc:sldChg>
      <pc:sldChg chg="addSp modSp replTag delTag">
        <pc:chgData name="Baltazar, Jonathan H (Contractor)" userId="f0b80bdd-1672-4a27-ba77-041527f54572" providerId="ADAL" clId="{B719589B-F0CC-4F72-99B6-B83CF167991D}" dt="2023-04-27T19:33:29.944" v="163"/>
        <pc:sldMkLst>
          <pc:docMk/>
          <pc:sldMk cId="2306064104" sldId="9792"/>
        </pc:sldMkLst>
        <pc:picChg chg="add mod">
          <ac:chgData name="Baltazar, Jonathan H (Contractor)" userId="f0b80bdd-1672-4a27-ba77-041527f54572" providerId="ADAL" clId="{B719589B-F0CC-4F72-99B6-B83CF167991D}" dt="2023-04-27T19:32:15.738" v="100" actId="14100"/>
          <ac:picMkLst>
            <pc:docMk/>
            <pc:sldMk cId="2306064104" sldId="9792"/>
            <ac:picMk id="4098" creationId="{4DC90ED1-F40F-00AB-158E-41FE6E8777F6}"/>
          </ac:picMkLst>
        </pc:picChg>
        <pc:picChg chg="add mod">
          <ac:chgData name="Baltazar, Jonathan H (Contractor)" userId="f0b80bdd-1672-4a27-ba77-041527f54572" providerId="ADAL" clId="{B719589B-F0CC-4F72-99B6-B83CF167991D}" dt="2023-04-27T19:33:13.359" v="141" actId="1076"/>
          <ac:picMkLst>
            <pc:docMk/>
            <pc:sldMk cId="2306064104" sldId="9792"/>
            <ac:picMk id="4099" creationId="{48F6D43F-48F4-A69A-A383-11DE3C012DE6}"/>
          </ac:picMkLst>
        </pc:picChg>
      </pc:sldChg>
    </pc:docChg>
  </pc:docChgLst>
  <pc:docChgLst>
    <pc:chgData name="Glady, Sarah E" userId="7e99db20-2eca-4605-8940-1397e12bb63c" providerId="ADAL" clId="{6F3AD3CD-A44C-4E93-9761-8DDCBDDB90BC}"/>
    <pc:docChg chg="undo custSel addSld modSld modSection replTag delTag">
      <pc:chgData name="Glady, Sarah E" userId="7e99db20-2eca-4605-8940-1397e12bb63c" providerId="ADAL" clId="{6F3AD3CD-A44C-4E93-9761-8DDCBDDB90BC}" dt="2023-05-02T14:55:16.150" v="239"/>
      <pc:docMkLst>
        <pc:docMk/>
      </pc:docMkLst>
      <pc:sldChg chg="replTag delTag">
        <pc:chgData name="Glady, Sarah E" userId="7e99db20-2eca-4605-8940-1397e12bb63c" providerId="ADAL" clId="{6F3AD3CD-A44C-4E93-9761-8DDCBDDB90BC}" dt="2023-05-02T14:55:11.941" v="237"/>
        <pc:sldMkLst>
          <pc:docMk/>
          <pc:sldMk cId="3601324348" sldId="256"/>
        </pc:sldMkLst>
      </pc:sldChg>
      <pc:sldChg chg="replTag">
        <pc:chgData name="Glady, Sarah E" userId="7e99db20-2eca-4605-8940-1397e12bb63c" providerId="ADAL" clId="{6F3AD3CD-A44C-4E93-9761-8DDCBDDB90BC}" dt="2023-04-27T19:13:14.142" v="9"/>
        <pc:sldMkLst>
          <pc:docMk/>
          <pc:sldMk cId="1554973086" sldId="280"/>
        </pc:sldMkLst>
      </pc:sldChg>
      <pc:sldChg chg="replTag">
        <pc:chgData name="Glady, Sarah E" userId="7e99db20-2eca-4605-8940-1397e12bb63c" providerId="ADAL" clId="{6F3AD3CD-A44C-4E93-9761-8DDCBDDB90BC}" dt="2023-04-27T19:13:09.116" v="8"/>
        <pc:sldMkLst>
          <pc:docMk/>
          <pc:sldMk cId="2641656906" sldId="290"/>
        </pc:sldMkLst>
      </pc:sldChg>
      <pc:sldChg chg="mod replTag delTag modShow">
        <pc:chgData name="Glady, Sarah E" userId="7e99db20-2eca-4605-8940-1397e12bb63c" providerId="ADAL" clId="{6F3AD3CD-A44C-4E93-9761-8DDCBDDB90BC}" dt="2023-04-27T23:29:43.972" v="153" actId="729"/>
        <pc:sldMkLst>
          <pc:docMk/>
          <pc:sldMk cId="417317702" sldId="300"/>
        </pc:sldMkLst>
      </pc:sldChg>
      <pc:sldChg chg="mod replTag delTag modShow">
        <pc:chgData name="Glady, Sarah E" userId="7e99db20-2eca-4605-8940-1397e12bb63c" providerId="ADAL" clId="{6F3AD3CD-A44C-4E93-9761-8DDCBDDB90BC}" dt="2023-04-28T00:40:40.110" v="187"/>
        <pc:sldMkLst>
          <pc:docMk/>
          <pc:sldMk cId="3687826736" sldId="339"/>
        </pc:sldMkLst>
      </pc:sldChg>
      <pc:sldChg chg="replTag delTag">
        <pc:chgData name="Glady, Sarah E" userId="7e99db20-2eca-4605-8940-1397e12bb63c" providerId="ADAL" clId="{6F3AD3CD-A44C-4E93-9761-8DDCBDDB90BC}" dt="2023-04-28T00:41:26.598" v="215"/>
        <pc:sldMkLst>
          <pc:docMk/>
          <pc:sldMk cId="1149813709" sldId="1741"/>
        </pc:sldMkLst>
      </pc:sldChg>
      <pc:sldChg chg="mod replTag delTag modShow">
        <pc:chgData name="Glady, Sarah E" userId="7e99db20-2eca-4605-8940-1397e12bb63c" providerId="ADAL" clId="{6F3AD3CD-A44C-4E93-9761-8DDCBDDB90BC}" dt="2023-04-27T23:29:43.972" v="153" actId="729"/>
        <pc:sldMkLst>
          <pc:docMk/>
          <pc:sldMk cId="1161105910" sldId="8653"/>
        </pc:sldMkLst>
      </pc:sldChg>
      <pc:sldChg chg="mod replTag delTag modShow">
        <pc:chgData name="Glady, Sarah E" userId="7e99db20-2eca-4605-8940-1397e12bb63c" providerId="ADAL" clId="{6F3AD3CD-A44C-4E93-9761-8DDCBDDB90BC}" dt="2023-04-27T23:29:43.972" v="153" actId="729"/>
        <pc:sldMkLst>
          <pc:docMk/>
          <pc:sldMk cId="1757572404" sldId="8667"/>
        </pc:sldMkLst>
      </pc:sldChg>
      <pc:sldChg chg="mod replTag delTag modShow">
        <pc:chgData name="Glady, Sarah E" userId="7e99db20-2eca-4605-8940-1397e12bb63c" providerId="ADAL" clId="{6F3AD3CD-A44C-4E93-9761-8DDCBDDB90BC}" dt="2023-04-27T23:29:52.044" v="166" actId="729"/>
        <pc:sldMkLst>
          <pc:docMk/>
          <pc:sldMk cId="310328938" sldId="8668"/>
        </pc:sldMkLst>
      </pc:sldChg>
      <pc:sldChg chg="mod replTag delTag modShow">
        <pc:chgData name="Glady, Sarah E" userId="7e99db20-2eca-4605-8940-1397e12bb63c" providerId="ADAL" clId="{6F3AD3CD-A44C-4E93-9761-8DDCBDDB90BC}" dt="2023-04-27T23:29:43.972" v="153" actId="729"/>
        <pc:sldMkLst>
          <pc:docMk/>
          <pc:sldMk cId="3489722480" sldId="9759"/>
        </pc:sldMkLst>
      </pc:sldChg>
      <pc:sldChg chg="mod replTag delTag modShow">
        <pc:chgData name="Glady, Sarah E" userId="7e99db20-2eca-4605-8940-1397e12bb63c" providerId="ADAL" clId="{6F3AD3CD-A44C-4E93-9761-8DDCBDDB90BC}" dt="2023-04-27T23:29:43.972" v="153" actId="729"/>
        <pc:sldMkLst>
          <pc:docMk/>
          <pc:sldMk cId="2784535772" sldId="9760"/>
        </pc:sldMkLst>
      </pc:sldChg>
      <pc:sldChg chg="mod replTag delTag modShow">
        <pc:chgData name="Glady, Sarah E" userId="7e99db20-2eca-4605-8940-1397e12bb63c" providerId="ADAL" clId="{6F3AD3CD-A44C-4E93-9761-8DDCBDDB90BC}" dt="2023-04-27T23:29:43.972" v="153" actId="729"/>
        <pc:sldMkLst>
          <pc:docMk/>
          <pc:sldMk cId="1889968116" sldId="9761"/>
        </pc:sldMkLst>
      </pc:sldChg>
      <pc:sldChg chg="mod replTag delTag modShow">
        <pc:chgData name="Glady, Sarah E" userId="7e99db20-2eca-4605-8940-1397e12bb63c" providerId="ADAL" clId="{6F3AD3CD-A44C-4E93-9761-8DDCBDDB90BC}" dt="2023-04-27T23:29:52.044" v="166" actId="729"/>
        <pc:sldMkLst>
          <pc:docMk/>
          <pc:sldMk cId="3919995891" sldId="9764"/>
        </pc:sldMkLst>
      </pc:sldChg>
      <pc:sldChg chg="mod replTag delTag modShow">
        <pc:chgData name="Glady, Sarah E" userId="7e99db20-2eca-4605-8940-1397e12bb63c" providerId="ADAL" clId="{6F3AD3CD-A44C-4E93-9761-8DDCBDDB90BC}" dt="2023-04-27T23:29:52.044" v="166" actId="729"/>
        <pc:sldMkLst>
          <pc:docMk/>
          <pc:sldMk cId="4012934750" sldId="9765"/>
        </pc:sldMkLst>
      </pc:sldChg>
      <pc:sldChg chg="mod replTag delTag modShow">
        <pc:chgData name="Glady, Sarah E" userId="7e99db20-2eca-4605-8940-1397e12bb63c" providerId="ADAL" clId="{6F3AD3CD-A44C-4E93-9761-8DDCBDDB90BC}" dt="2023-04-27T23:29:52.044" v="166" actId="729"/>
        <pc:sldMkLst>
          <pc:docMk/>
          <pc:sldMk cId="3864302599" sldId="9767"/>
        </pc:sldMkLst>
      </pc:sldChg>
      <pc:sldChg chg="delSp mod replTag delTag modShow addCm delCm">
        <pc:chgData name="Glady, Sarah E" userId="7e99db20-2eca-4605-8940-1397e12bb63c" providerId="ADAL" clId="{6F3AD3CD-A44C-4E93-9761-8DDCBDDB90BC}" dt="2023-04-28T00:40:40.123" v="189"/>
        <pc:sldMkLst>
          <pc:docMk/>
          <pc:sldMk cId="2264636626" sldId="9770"/>
        </pc:sldMkLst>
        <pc:picChg chg="del">
          <ac:chgData name="Glady, Sarah E" userId="7e99db20-2eca-4605-8940-1397e12bb63c" providerId="ADAL" clId="{6F3AD3CD-A44C-4E93-9761-8DDCBDDB90BC}" dt="2023-04-27T20:16:01.818" v="62" actId="478"/>
          <ac:picMkLst>
            <pc:docMk/>
            <pc:sldMk cId="2264636626" sldId="9770"/>
            <ac:picMk id="1028" creationId="{5AF8E3F1-824A-F33B-1244-68ACD818F6A4}"/>
          </ac:picMkLst>
        </pc:picChg>
      </pc:sldChg>
      <pc:sldChg chg="replTag delTag">
        <pc:chgData name="Glady, Sarah E" userId="7e99db20-2eca-4605-8940-1397e12bb63c" providerId="ADAL" clId="{6F3AD3CD-A44C-4E93-9761-8DDCBDDB90BC}" dt="2023-05-02T14:55:16.150" v="239"/>
        <pc:sldMkLst>
          <pc:docMk/>
          <pc:sldMk cId="2732799318" sldId="9771"/>
        </pc:sldMkLst>
      </pc:sldChg>
      <pc:sldChg chg="replTag delTag">
        <pc:chgData name="Glady, Sarah E" userId="7e99db20-2eca-4605-8940-1397e12bb63c" providerId="ADAL" clId="{6F3AD3CD-A44C-4E93-9761-8DDCBDDB90BC}" dt="2023-04-28T00:41:44.517" v="223"/>
        <pc:sldMkLst>
          <pc:docMk/>
          <pc:sldMk cId="1680825107" sldId="9778"/>
        </pc:sldMkLst>
      </pc:sldChg>
      <pc:sldChg chg="mod replTag delTag modShow">
        <pc:chgData name="Glady, Sarah E" userId="7e99db20-2eca-4605-8940-1397e12bb63c" providerId="ADAL" clId="{6F3AD3CD-A44C-4E93-9761-8DDCBDDB90BC}" dt="2023-04-28T00:40:40.093" v="183"/>
        <pc:sldMkLst>
          <pc:docMk/>
          <pc:sldMk cId="2918158378" sldId="9783"/>
        </pc:sldMkLst>
      </pc:sldChg>
      <pc:sldChg chg="mod replTag delTag modShow">
        <pc:chgData name="Glady, Sarah E" userId="7e99db20-2eca-4605-8940-1397e12bb63c" providerId="ADAL" clId="{6F3AD3CD-A44C-4E93-9761-8DDCBDDB90BC}" dt="2023-04-28T00:40:40.104" v="185"/>
        <pc:sldMkLst>
          <pc:docMk/>
          <pc:sldMk cId="3140177377" sldId="9784"/>
        </pc:sldMkLst>
      </pc:sldChg>
      <pc:sldChg chg="mod replTag delTag modShow">
        <pc:chgData name="Glady, Sarah E" userId="7e99db20-2eca-4605-8940-1397e12bb63c" providerId="ADAL" clId="{6F3AD3CD-A44C-4E93-9761-8DDCBDDB90BC}" dt="2023-04-27T23:29:52.044" v="166" actId="729"/>
        <pc:sldMkLst>
          <pc:docMk/>
          <pc:sldMk cId="2823541339" sldId="9785"/>
        </pc:sldMkLst>
      </pc:sldChg>
      <pc:sldChg chg="modSp mod replTag delTag">
        <pc:chgData name="Glady, Sarah E" userId="7e99db20-2eca-4605-8940-1397e12bb63c" providerId="ADAL" clId="{6F3AD3CD-A44C-4E93-9761-8DDCBDDB90BC}" dt="2023-04-28T00:41:25.534" v="213"/>
        <pc:sldMkLst>
          <pc:docMk/>
          <pc:sldMk cId="3730553942" sldId="9786"/>
        </pc:sldMkLst>
        <pc:spChg chg="mod">
          <ac:chgData name="Glady, Sarah E" userId="7e99db20-2eca-4605-8940-1397e12bb63c" providerId="ADAL" clId="{6F3AD3CD-A44C-4E93-9761-8DDCBDDB90BC}" dt="2023-04-28T00:41:22.091" v="211" actId="20577"/>
          <ac:spMkLst>
            <pc:docMk/>
            <pc:sldMk cId="3730553942" sldId="9786"/>
            <ac:spMk id="6" creationId="{E9A15C65-AD8E-6F40-8736-51A237A83A90}"/>
          </ac:spMkLst>
        </pc:spChg>
      </pc:sldChg>
      <pc:sldChg chg="modSp mod replTag delTag">
        <pc:chgData name="Glady, Sarah E" userId="7e99db20-2eca-4605-8940-1397e12bb63c" providerId="ADAL" clId="{6F3AD3CD-A44C-4E93-9761-8DDCBDDB90BC}" dt="2023-04-28T00:41:42.782" v="221"/>
        <pc:sldMkLst>
          <pc:docMk/>
          <pc:sldMk cId="3008991675" sldId="9788"/>
        </pc:sldMkLst>
        <pc:spChg chg="mod">
          <ac:chgData name="Glady, Sarah E" userId="7e99db20-2eca-4605-8940-1397e12bb63c" providerId="ADAL" clId="{6F3AD3CD-A44C-4E93-9761-8DDCBDDB90BC}" dt="2023-04-28T00:41:42.782" v="221"/>
          <ac:spMkLst>
            <pc:docMk/>
            <pc:sldMk cId="3008991675" sldId="9788"/>
            <ac:spMk id="6" creationId="{E9A15C65-AD8E-6F40-8736-51A237A83A90}"/>
          </ac:spMkLst>
        </pc:spChg>
      </pc:sldChg>
      <pc:sldChg chg="delSp add mod replTag delTag modShow">
        <pc:chgData name="Glady, Sarah E" userId="7e99db20-2eca-4605-8940-1397e12bb63c" providerId="ADAL" clId="{6F3AD3CD-A44C-4E93-9761-8DDCBDDB90BC}" dt="2023-04-28T00:40:40.129" v="191"/>
        <pc:sldMkLst>
          <pc:docMk/>
          <pc:sldMk cId="2720263101" sldId="9790"/>
        </pc:sldMkLst>
        <pc:picChg chg="del">
          <ac:chgData name="Glady, Sarah E" userId="7e99db20-2eca-4605-8940-1397e12bb63c" providerId="ADAL" clId="{6F3AD3CD-A44C-4E93-9761-8DDCBDDB90BC}" dt="2023-04-27T20:16:06.364" v="68" actId="478"/>
          <ac:picMkLst>
            <pc:docMk/>
            <pc:sldMk cId="2720263101" sldId="9790"/>
            <ac:picMk id="2052" creationId="{166A778D-B030-8EDC-40D9-BE8FB3E93A49}"/>
          </ac:picMkLst>
        </pc:picChg>
      </pc:sldChg>
      <pc:sldChg chg="delSp add mod replTag delTag modShow">
        <pc:chgData name="Glady, Sarah E" userId="7e99db20-2eca-4605-8940-1397e12bb63c" providerId="ADAL" clId="{6F3AD3CD-A44C-4E93-9761-8DDCBDDB90BC}" dt="2023-04-28T00:40:40.137" v="193"/>
        <pc:sldMkLst>
          <pc:docMk/>
          <pc:sldMk cId="1280436395" sldId="9791"/>
        </pc:sldMkLst>
        <pc:picChg chg="del">
          <ac:chgData name="Glady, Sarah E" userId="7e99db20-2eca-4605-8940-1397e12bb63c" providerId="ADAL" clId="{6F3AD3CD-A44C-4E93-9761-8DDCBDDB90BC}" dt="2023-04-27T20:16:08.997" v="75" actId="478"/>
          <ac:picMkLst>
            <pc:docMk/>
            <pc:sldMk cId="1280436395" sldId="9791"/>
            <ac:picMk id="3075" creationId="{C36BDB95-729E-898C-E452-1D34B98F1C17}"/>
          </ac:picMkLst>
        </pc:picChg>
      </pc:sldChg>
      <pc:sldChg chg="delSp add mod replTag delTag modShow">
        <pc:chgData name="Glady, Sarah E" userId="7e99db20-2eca-4605-8940-1397e12bb63c" providerId="ADAL" clId="{6F3AD3CD-A44C-4E93-9761-8DDCBDDB90BC}" dt="2023-04-28T00:40:40.147" v="195"/>
        <pc:sldMkLst>
          <pc:docMk/>
          <pc:sldMk cId="2306064104" sldId="9792"/>
        </pc:sldMkLst>
        <pc:picChg chg="del">
          <ac:chgData name="Glady, Sarah E" userId="7e99db20-2eca-4605-8940-1397e12bb63c" providerId="ADAL" clId="{6F3AD3CD-A44C-4E93-9761-8DDCBDDB90BC}" dt="2023-04-27T20:16:10.933" v="80" actId="478"/>
          <ac:picMkLst>
            <pc:docMk/>
            <pc:sldMk cId="2306064104" sldId="9792"/>
            <ac:picMk id="4099" creationId="{48F6D43F-48F4-A69A-A383-11DE3C012DE6}"/>
          </ac:picMkLst>
        </pc:picChg>
      </pc:sldChg>
    </pc:docChg>
  </pc:docChgLst>
  <pc:docChgLst>
    <pc:chgData name="Staphany Lu" userId="2731a8c8-1b3f-463f-b46a-1eb188f95fae" providerId="ADAL" clId="{0C3E0573-960F-4AB4-BC8F-C06B70EAF906}"/>
    <pc:docChg chg="undo custSel addSld delSld modSld sldOrd addSection modSection">
      <pc:chgData name="Staphany Lu" userId="2731a8c8-1b3f-463f-b46a-1eb188f95fae" providerId="ADAL" clId="{0C3E0573-960F-4AB4-BC8F-C06B70EAF906}" dt="2023-04-21T22:21:57.643" v="1201" actId="113"/>
      <pc:docMkLst>
        <pc:docMk/>
      </pc:docMkLst>
      <pc:sldChg chg="del">
        <pc:chgData name="Staphany Lu" userId="2731a8c8-1b3f-463f-b46a-1eb188f95fae" providerId="ADAL" clId="{0C3E0573-960F-4AB4-BC8F-C06B70EAF906}" dt="2023-04-19T15:56:28.531" v="191" actId="47"/>
        <pc:sldMkLst>
          <pc:docMk/>
          <pc:sldMk cId="3167629142" sldId="264"/>
        </pc:sldMkLst>
      </pc:sldChg>
      <pc:sldChg chg="del">
        <pc:chgData name="Staphany Lu" userId="2731a8c8-1b3f-463f-b46a-1eb188f95fae" providerId="ADAL" clId="{0C3E0573-960F-4AB4-BC8F-C06B70EAF906}" dt="2023-04-19T15:08:05.918" v="1" actId="47"/>
        <pc:sldMkLst>
          <pc:docMk/>
          <pc:sldMk cId="487348938" sldId="268"/>
        </pc:sldMkLst>
      </pc:sldChg>
      <pc:sldChg chg="addSp delSp modSp add mod">
        <pc:chgData name="Staphany Lu" userId="2731a8c8-1b3f-463f-b46a-1eb188f95fae" providerId="ADAL" clId="{0C3E0573-960F-4AB4-BC8F-C06B70EAF906}" dt="2023-04-19T15:19:28.447" v="99" actId="2711"/>
        <pc:sldMkLst>
          <pc:docMk/>
          <pc:sldMk cId="1554973086" sldId="280"/>
        </pc:sldMkLst>
        <pc:spChg chg="mod">
          <ac:chgData name="Staphany Lu" userId="2731a8c8-1b3f-463f-b46a-1eb188f95fae" providerId="ADAL" clId="{0C3E0573-960F-4AB4-BC8F-C06B70EAF906}" dt="2023-04-19T15:19:28.447" v="99" actId="2711"/>
          <ac:spMkLst>
            <pc:docMk/>
            <pc:sldMk cId="1554973086" sldId="280"/>
            <ac:spMk id="6" creationId="{17D051B9-8840-420E-C38F-763657F0E3AF}"/>
          </ac:spMkLst>
        </pc:spChg>
        <pc:picChg chg="add del">
          <ac:chgData name="Staphany Lu" userId="2731a8c8-1b3f-463f-b46a-1eb188f95fae" providerId="ADAL" clId="{0C3E0573-960F-4AB4-BC8F-C06B70EAF906}" dt="2023-04-19T15:18:39.388" v="85" actId="22"/>
          <ac:picMkLst>
            <pc:docMk/>
            <pc:sldMk cId="1554973086" sldId="280"/>
            <ac:picMk id="4" creationId="{CEB383AA-20DA-E0AA-D4C0-BBF4D6FF4E23}"/>
          </ac:picMkLst>
        </pc:picChg>
      </pc:sldChg>
      <pc:sldChg chg="del">
        <pc:chgData name="Staphany Lu" userId="2731a8c8-1b3f-463f-b46a-1eb188f95fae" providerId="ADAL" clId="{0C3E0573-960F-4AB4-BC8F-C06B70EAF906}" dt="2023-04-19T15:56:30.719" v="192" actId="47"/>
        <pc:sldMkLst>
          <pc:docMk/>
          <pc:sldMk cId="1337361388" sldId="281"/>
        </pc:sldMkLst>
      </pc:sldChg>
      <pc:sldChg chg="del">
        <pc:chgData name="Staphany Lu" userId="2731a8c8-1b3f-463f-b46a-1eb188f95fae" providerId="ADAL" clId="{0C3E0573-960F-4AB4-BC8F-C06B70EAF906}" dt="2023-04-19T15:46:48.319" v="177" actId="47"/>
        <pc:sldMkLst>
          <pc:docMk/>
          <pc:sldMk cId="3334854698" sldId="286"/>
        </pc:sldMkLst>
      </pc:sldChg>
      <pc:sldChg chg="del">
        <pc:chgData name="Staphany Lu" userId="2731a8c8-1b3f-463f-b46a-1eb188f95fae" providerId="ADAL" clId="{0C3E0573-960F-4AB4-BC8F-C06B70EAF906}" dt="2023-04-19T15:46:58.589" v="181" actId="47"/>
        <pc:sldMkLst>
          <pc:docMk/>
          <pc:sldMk cId="1027285952" sldId="288"/>
        </pc:sldMkLst>
      </pc:sldChg>
      <pc:sldChg chg="modSp mod">
        <pc:chgData name="Staphany Lu" userId="2731a8c8-1b3f-463f-b46a-1eb188f95fae" providerId="ADAL" clId="{0C3E0573-960F-4AB4-BC8F-C06B70EAF906}" dt="2023-04-21T22:21:14.842" v="1136" actId="20577"/>
        <pc:sldMkLst>
          <pc:docMk/>
          <pc:sldMk cId="2641656906" sldId="290"/>
        </pc:sldMkLst>
        <pc:graphicFrameChg chg="modGraphic">
          <ac:chgData name="Staphany Lu" userId="2731a8c8-1b3f-463f-b46a-1eb188f95fae" providerId="ADAL" clId="{0C3E0573-960F-4AB4-BC8F-C06B70EAF906}" dt="2023-04-21T22:21:14.842" v="1136" actId="20577"/>
          <ac:graphicFrameMkLst>
            <pc:docMk/>
            <pc:sldMk cId="2641656906" sldId="290"/>
            <ac:graphicFrameMk id="4" creationId="{961E9C2D-AE47-3C59-652A-5E79562D406C}"/>
          </ac:graphicFrameMkLst>
        </pc:graphicFrameChg>
      </pc:sldChg>
      <pc:sldChg chg="del">
        <pc:chgData name="Staphany Lu" userId="2731a8c8-1b3f-463f-b46a-1eb188f95fae" providerId="ADAL" clId="{0C3E0573-960F-4AB4-BC8F-C06B70EAF906}" dt="2023-04-19T15:56:35.709" v="195" actId="47"/>
        <pc:sldMkLst>
          <pc:docMk/>
          <pc:sldMk cId="1942228586" sldId="292"/>
        </pc:sldMkLst>
      </pc:sldChg>
      <pc:sldChg chg="modSp add mod">
        <pc:chgData name="Staphany Lu" userId="2731a8c8-1b3f-463f-b46a-1eb188f95fae" providerId="ADAL" clId="{0C3E0573-960F-4AB4-BC8F-C06B70EAF906}" dt="2023-04-21T20:47:00.009" v="1080" actId="1076"/>
        <pc:sldMkLst>
          <pc:docMk/>
          <pc:sldMk cId="417317702" sldId="300"/>
        </pc:sldMkLst>
        <pc:spChg chg="mod">
          <ac:chgData name="Staphany Lu" userId="2731a8c8-1b3f-463f-b46a-1eb188f95fae" providerId="ADAL" clId="{0C3E0573-960F-4AB4-BC8F-C06B70EAF906}" dt="2023-04-19T16:51:22.549" v="765" actId="20577"/>
          <ac:spMkLst>
            <pc:docMk/>
            <pc:sldMk cId="417317702" sldId="300"/>
            <ac:spMk id="2" creationId="{C4ABD300-C28D-0F31-1F34-E41480A979B3}"/>
          </ac:spMkLst>
        </pc:spChg>
        <pc:spChg chg="mod">
          <ac:chgData name="Staphany Lu" userId="2731a8c8-1b3f-463f-b46a-1eb188f95fae" providerId="ADAL" clId="{0C3E0573-960F-4AB4-BC8F-C06B70EAF906}" dt="2023-04-21T20:47:00.009" v="1080" actId="1076"/>
          <ac:spMkLst>
            <pc:docMk/>
            <pc:sldMk cId="417317702" sldId="300"/>
            <ac:spMk id="4" creationId="{07AAE218-692D-B329-9993-5BE508360937}"/>
          </ac:spMkLst>
        </pc:spChg>
      </pc:sldChg>
      <pc:sldChg chg="del">
        <pc:chgData name="Staphany Lu" userId="2731a8c8-1b3f-463f-b46a-1eb188f95fae" providerId="ADAL" clId="{0C3E0573-960F-4AB4-BC8F-C06B70EAF906}" dt="2023-04-19T15:45:16.864" v="154" actId="47"/>
        <pc:sldMkLst>
          <pc:docMk/>
          <pc:sldMk cId="3085363056" sldId="307"/>
        </pc:sldMkLst>
      </pc:sldChg>
      <pc:sldChg chg="del">
        <pc:chgData name="Staphany Lu" userId="2731a8c8-1b3f-463f-b46a-1eb188f95fae" providerId="ADAL" clId="{0C3E0573-960F-4AB4-BC8F-C06B70EAF906}" dt="2023-04-19T15:45:14.790" v="153" actId="47"/>
        <pc:sldMkLst>
          <pc:docMk/>
          <pc:sldMk cId="1707100876" sldId="313"/>
        </pc:sldMkLst>
      </pc:sldChg>
      <pc:sldChg chg="addSp delSp modSp add mod addCm delCm">
        <pc:chgData name="Staphany Lu" userId="2731a8c8-1b3f-463f-b46a-1eb188f95fae" providerId="ADAL" clId="{0C3E0573-960F-4AB4-BC8F-C06B70EAF906}" dt="2023-04-21T20:51:47.529" v="1087"/>
        <pc:sldMkLst>
          <pc:docMk/>
          <pc:sldMk cId="3687826736" sldId="339"/>
        </pc:sldMkLst>
        <pc:spChg chg="mod">
          <ac:chgData name="Staphany Lu" userId="2731a8c8-1b3f-463f-b46a-1eb188f95fae" providerId="ADAL" clId="{0C3E0573-960F-4AB4-BC8F-C06B70EAF906}" dt="2023-04-19T16:54:13.900" v="810" actId="20577"/>
          <ac:spMkLst>
            <pc:docMk/>
            <pc:sldMk cId="3687826736" sldId="339"/>
            <ac:spMk id="2" creationId="{D0DE34F3-8256-75FD-A929-5743CA668966}"/>
          </ac:spMkLst>
        </pc:spChg>
        <pc:picChg chg="mod">
          <ac:chgData name="Staphany Lu" userId="2731a8c8-1b3f-463f-b46a-1eb188f95fae" providerId="ADAL" clId="{0C3E0573-960F-4AB4-BC8F-C06B70EAF906}" dt="2023-04-21T00:19:54.031" v="996" actId="1037"/>
          <ac:picMkLst>
            <pc:docMk/>
            <pc:sldMk cId="3687826736" sldId="339"/>
            <ac:picMk id="5" creationId="{1046B389-BFB5-CE5F-C942-750AE4BB3460}"/>
          </ac:picMkLst>
        </pc:picChg>
        <pc:picChg chg="del mod">
          <ac:chgData name="Staphany Lu" userId="2731a8c8-1b3f-463f-b46a-1eb188f95fae" providerId="ADAL" clId="{0C3E0573-960F-4AB4-BC8F-C06B70EAF906}" dt="2023-04-21T00:19:31.732" v="982" actId="478"/>
          <ac:picMkLst>
            <pc:docMk/>
            <pc:sldMk cId="3687826736" sldId="339"/>
            <ac:picMk id="6" creationId="{BE749F90-A06A-FE95-B8A5-0E343F266F6A}"/>
          </ac:picMkLst>
        </pc:picChg>
        <pc:picChg chg="add mod">
          <ac:chgData name="Staphany Lu" userId="2731a8c8-1b3f-463f-b46a-1eb188f95fae" providerId="ADAL" clId="{0C3E0573-960F-4AB4-BC8F-C06B70EAF906}" dt="2023-04-21T00:19:51.817" v="988" actId="14100"/>
          <ac:picMkLst>
            <pc:docMk/>
            <pc:sldMk cId="3687826736" sldId="339"/>
            <ac:picMk id="7" creationId="{AD113AF0-A6E5-C766-BAEE-1FAB88C3C309}"/>
          </ac:picMkLst>
        </pc:picChg>
      </pc:sldChg>
      <pc:sldChg chg="del">
        <pc:chgData name="Staphany Lu" userId="2731a8c8-1b3f-463f-b46a-1eb188f95fae" providerId="ADAL" clId="{0C3E0573-960F-4AB4-BC8F-C06B70EAF906}" dt="2023-04-19T15:56:38.120" v="198" actId="47"/>
        <pc:sldMkLst>
          <pc:docMk/>
          <pc:sldMk cId="3231531683" sldId="394"/>
        </pc:sldMkLst>
      </pc:sldChg>
      <pc:sldChg chg="del">
        <pc:chgData name="Staphany Lu" userId="2731a8c8-1b3f-463f-b46a-1eb188f95fae" providerId="ADAL" clId="{0C3E0573-960F-4AB4-BC8F-C06B70EAF906}" dt="2023-04-19T15:56:36.482" v="196" actId="47"/>
        <pc:sldMkLst>
          <pc:docMk/>
          <pc:sldMk cId="151381814" sldId="395"/>
        </pc:sldMkLst>
      </pc:sldChg>
      <pc:sldChg chg="del">
        <pc:chgData name="Staphany Lu" userId="2731a8c8-1b3f-463f-b46a-1eb188f95fae" providerId="ADAL" clId="{0C3E0573-960F-4AB4-BC8F-C06B70EAF906}" dt="2023-04-19T15:56:50.099" v="212" actId="47"/>
        <pc:sldMkLst>
          <pc:docMk/>
          <pc:sldMk cId="1244221624" sldId="400"/>
        </pc:sldMkLst>
      </pc:sldChg>
      <pc:sldChg chg="del">
        <pc:chgData name="Staphany Lu" userId="2731a8c8-1b3f-463f-b46a-1eb188f95fae" providerId="ADAL" clId="{0C3E0573-960F-4AB4-BC8F-C06B70EAF906}" dt="2023-04-19T15:56:32.672" v="193" actId="47"/>
        <pc:sldMkLst>
          <pc:docMk/>
          <pc:sldMk cId="3472796354" sldId="1699"/>
        </pc:sldMkLst>
      </pc:sldChg>
      <pc:sldChg chg="del">
        <pc:chgData name="Staphany Lu" userId="2731a8c8-1b3f-463f-b46a-1eb188f95fae" providerId="ADAL" clId="{0C3E0573-960F-4AB4-BC8F-C06B70EAF906}" dt="2023-04-19T15:46:43.225" v="176" actId="47"/>
        <pc:sldMkLst>
          <pc:docMk/>
          <pc:sldMk cId="2601506450" sldId="1701"/>
        </pc:sldMkLst>
      </pc:sldChg>
      <pc:sldChg chg="modSp mod ord">
        <pc:chgData name="Staphany Lu" userId="2731a8c8-1b3f-463f-b46a-1eb188f95fae" providerId="ADAL" clId="{0C3E0573-960F-4AB4-BC8F-C06B70EAF906}" dt="2023-04-19T15:42:43.188" v="152" actId="1036"/>
        <pc:sldMkLst>
          <pc:docMk/>
          <pc:sldMk cId="1149813709" sldId="1741"/>
        </pc:sldMkLst>
        <pc:spChg chg="mod">
          <ac:chgData name="Staphany Lu" userId="2731a8c8-1b3f-463f-b46a-1eb188f95fae" providerId="ADAL" clId="{0C3E0573-960F-4AB4-BC8F-C06B70EAF906}" dt="2023-04-19T15:41:43.685" v="138" actId="255"/>
          <ac:spMkLst>
            <pc:docMk/>
            <pc:sldMk cId="1149813709" sldId="1741"/>
            <ac:spMk id="4" creationId="{E57FDB30-4136-5C4B-83FC-AB4823EC4B07}"/>
          </ac:spMkLst>
        </pc:spChg>
        <pc:spChg chg="mod">
          <ac:chgData name="Staphany Lu" userId="2731a8c8-1b3f-463f-b46a-1eb188f95fae" providerId="ADAL" clId="{0C3E0573-960F-4AB4-BC8F-C06B70EAF906}" dt="2023-04-19T15:42:43.188" v="152" actId="1036"/>
          <ac:spMkLst>
            <pc:docMk/>
            <pc:sldMk cId="1149813709" sldId="1741"/>
            <ac:spMk id="6" creationId="{E9A15C65-AD8E-6F40-8736-51A237A83A90}"/>
          </ac:spMkLst>
        </pc:spChg>
      </pc:sldChg>
      <pc:sldChg chg="del">
        <pc:chgData name="Staphany Lu" userId="2731a8c8-1b3f-463f-b46a-1eb188f95fae" providerId="ADAL" clId="{0C3E0573-960F-4AB4-BC8F-C06B70EAF906}" dt="2023-04-19T15:56:51.645" v="214" actId="47"/>
        <pc:sldMkLst>
          <pc:docMk/>
          <pc:sldMk cId="3110809678" sldId="1746"/>
        </pc:sldMkLst>
      </pc:sldChg>
      <pc:sldChg chg="del">
        <pc:chgData name="Staphany Lu" userId="2731a8c8-1b3f-463f-b46a-1eb188f95fae" providerId="ADAL" clId="{0C3E0573-960F-4AB4-BC8F-C06B70EAF906}" dt="2023-04-19T15:56:47.607" v="208" actId="47"/>
        <pc:sldMkLst>
          <pc:docMk/>
          <pc:sldMk cId="646459971" sldId="8638"/>
        </pc:sldMkLst>
      </pc:sldChg>
      <pc:sldChg chg="del">
        <pc:chgData name="Staphany Lu" userId="2731a8c8-1b3f-463f-b46a-1eb188f95fae" providerId="ADAL" clId="{0C3E0573-960F-4AB4-BC8F-C06B70EAF906}" dt="2023-04-19T15:56:34.641" v="194" actId="47"/>
        <pc:sldMkLst>
          <pc:docMk/>
          <pc:sldMk cId="332277047" sldId="8646"/>
        </pc:sldMkLst>
      </pc:sldChg>
      <pc:sldChg chg="del">
        <pc:chgData name="Staphany Lu" userId="2731a8c8-1b3f-463f-b46a-1eb188f95fae" providerId="ADAL" clId="{0C3E0573-960F-4AB4-BC8F-C06B70EAF906}" dt="2023-04-19T15:45:20.635" v="156" actId="47"/>
        <pc:sldMkLst>
          <pc:docMk/>
          <pc:sldMk cId="1630887634" sldId="8647"/>
        </pc:sldMkLst>
      </pc:sldChg>
      <pc:sldChg chg="modSp mod ord modShow">
        <pc:chgData name="Staphany Lu" userId="2731a8c8-1b3f-463f-b46a-1eb188f95fae" providerId="ADAL" clId="{0C3E0573-960F-4AB4-BC8F-C06B70EAF906}" dt="2023-04-19T16:09:42.046" v="382" actId="404"/>
        <pc:sldMkLst>
          <pc:docMk/>
          <pc:sldMk cId="1161105910" sldId="8653"/>
        </pc:sldMkLst>
        <pc:spChg chg="mod">
          <ac:chgData name="Staphany Lu" userId="2731a8c8-1b3f-463f-b46a-1eb188f95fae" providerId="ADAL" clId="{0C3E0573-960F-4AB4-BC8F-C06B70EAF906}" dt="2023-04-19T16:09:42.046" v="382" actId="404"/>
          <ac:spMkLst>
            <pc:docMk/>
            <pc:sldMk cId="1161105910" sldId="8653"/>
            <ac:spMk id="2" creationId="{728B4CDE-995E-7A2D-13F2-9C6EAF5EE201}"/>
          </ac:spMkLst>
        </pc:spChg>
      </pc:sldChg>
      <pc:sldChg chg="del">
        <pc:chgData name="Staphany Lu" userId="2731a8c8-1b3f-463f-b46a-1eb188f95fae" providerId="ADAL" clId="{0C3E0573-960F-4AB4-BC8F-C06B70EAF906}" dt="2023-04-19T15:45:22.967" v="157" actId="47"/>
        <pc:sldMkLst>
          <pc:docMk/>
          <pc:sldMk cId="2545272846" sldId="8656"/>
        </pc:sldMkLst>
      </pc:sldChg>
      <pc:sldChg chg="del">
        <pc:chgData name="Staphany Lu" userId="2731a8c8-1b3f-463f-b46a-1eb188f95fae" providerId="ADAL" clId="{0C3E0573-960F-4AB4-BC8F-C06B70EAF906}" dt="2023-04-19T15:35:34.773" v="105" actId="47"/>
        <pc:sldMkLst>
          <pc:docMk/>
          <pc:sldMk cId="2565708034" sldId="8657"/>
        </pc:sldMkLst>
      </pc:sldChg>
      <pc:sldChg chg="modSp mod ord modNotesTx">
        <pc:chgData name="Staphany Lu" userId="2731a8c8-1b3f-463f-b46a-1eb188f95fae" providerId="ADAL" clId="{0C3E0573-960F-4AB4-BC8F-C06B70EAF906}" dt="2023-04-19T16:18:11.174" v="483"/>
        <pc:sldMkLst>
          <pc:docMk/>
          <pc:sldMk cId="1757572404" sldId="8667"/>
        </pc:sldMkLst>
        <pc:spChg chg="mod">
          <ac:chgData name="Staphany Lu" userId="2731a8c8-1b3f-463f-b46a-1eb188f95fae" providerId="ADAL" clId="{0C3E0573-960F-4AB4-BC8F-C06B70EAF906}" dt="2023-04-19T16:09:26.592" v="377" actId="255"/>
          <ac:spMkLst>
            <pc:docMk/>
            <pc:sldMk cId="1757572404" sldId="8667"/>
            <ac:spMk id="5" creationId="{66EBC22E-C8B5-AF72-07AD-973D0DA23272}"/>
          </ac:spMkLst>
        </pc:spChg>
      </pc:sldChg>
      <pc:sldChg chg="modSp mod ord modNotesTx">
        <pc:chgData name="Staphany Lu" userId="2731a8c8-1b3f-463f-b46a-1eb188f95fae" providerId="ADAL" clId="{0C3E0573-960F-4AB4-BC8F-C06B70EAF906}" dt="2023-04-19T16:18:38.773" v="492" actId="404"/>
        <pc:sldMkLst>
          <pc:docMk/>
          <pc:sldMk cId="310328938" sldId="8668"/>
        </pc:sldMkLst>
        <pc:spChg chg="mod">
          <ac:chgData name="Staphany Lu" userId="2731a8c8-1b3f-463f-b46a-1eb188f95fae" providerId="ADAL" clId="{0C3E0573-960F-4AB4-BC8F-C06B70EAF906}" dt="2023-04-19T16:18:38.773" v="492" actId="404"/>
          <ac:spMkLst>
            <pc:docMk/>
            <pc:sldMk cId="310328938" sldId="8668"/>
            <ac:spMk id="5" creationId="{66EBC22E-C8B5-AF72-07AD-973D0DA23272}"/>
          </ac:spMkLst>
        </pc:spChg>
      </pc:sldChg>
      <pc:sldChg chg="modSp del mod ord modNotesTx">
        <pc:chgData name="Staphany Lu" userId="2731a8c8-1b3f-463f-b46a-1eb188f95fae" providerId="ADAL" clId="{0C3E0573-960F-4AB4-BC8F-C06B70EAF906}" dt="2023-04-21T00:15:21.444" v="927" actId="47"/>
        <pc:sldMkLst>
          <pc:docMk/>
          <pc:sldMk cId="1150037779" sldId="8669"/>
        </pc:sldMkLst>
        <pc:spChg chg="mod">
          <ac:chgData name="Staphany Lu" userId="2731a8c8-1b3f-463f-b46a-1eb188f95fae" providerId="ADAL" clId="{0C3E0573-960F-4AB4-BC8F-C06B70EAF906}" dt="2023-04-19T16:09:47.589" v="384" actId="404"/>
          <ac:spMkLst>
            <pc:docMk/>
            <pc:sldMk cId="1150037779" sldId="8669"/>
            <ac:spMk id="5" creationId="{66EBC22E-C8B5-AF72-07AD-973D0DA23272}"/>
          </ac:spMkLst>
        </pc:spChg>
      </pc:sldChg>
      <pc:sldChg chg="del modNotesTx">
        <pc:chgData name="Staphany Lu" userId="2731a8c8-1b3f-463f-b46a-1eb188f95fae" providerId="ADAL" clId="{0C3E0573-960F-4AB4-BC8F-C06B70EAF906}" dt="2023-04-19T15:46:55.915" v="179" actId="47"/>
        <pc:sldMkLst>
          <pc:docMk/>
          <pc:sldMk cId="3768420207" sldId="8670"/>
        </pc:sldMkLst>
      </pc:sldChg>
      <pc:sldChg chg="del">
        <pc:chgData name="Staphany Lu" userId="2731a8c8-1b3f-463f-b46a-1eb188f95fae" providerId="ADAL" clId="{0C3E0573-960F-4AB4-BC8F-C06B70EAF906}" dt="2023-04-19T15:56:49.704" v="211" actId="47"/>
        <pc:sldMkLst>
          <pc:docMk/>
          <pc:sldMk cId="216620200" sldId="8671"/>
        </pc:sldMkLst>
      </pc:sldChg>
      <pc:sldChg chg="del">
        <pc:chgData name="Staphany Lu" userId="2731a8c8-1b3f-463f-b46a-1eb188f95fae" providerId="ADAL" clId="{0C3E0573-960F-4AB4-BC8F-C06B70EAF906}" dt="2023-04-19T15:56:50.654" v="213" actId="47"/>
        <pc:sldMkLst>
          <pc:docMk/>
          <pc:sldMk cId="11688696" sldId="8672"/>
        </pc:sldMkLst>
      </pc:sldChg>
      <pc:sldChg chg="del">
        <pc:chgData name="Staphany Lu" userId="2731a8c8-1b3f-463f-b46a-1eb188f95fae" providerId="ADAL" clId="{0C3E0573-960F-4AB4-BC8F-C06B70EAF906}" dt="2023-04-19T15:56:48.725" v="209" actId="47"/>
        <pc:sldMkLst>
          <pc:docMk/>
          <pc:sldMk cId="2893900089" sldId="8674"/>
        </pc:sldMkLst>
      </pc:sldChg>
      <pc:sldChg chg="del">
        <pc:chgData name="Staphany Lu" userId="2731a8c8-1b3f-463f-b46a-1eb188f95fae" providerId="ADAL" clId="{0C3E0573-960F-4AB4-BC8F-C06B70EAF906}" dt="2023-04-19T15:56:46.975" v="207" actId="47"/>
        <pc:sldMkLst>
          <pc:docMk/>
          <pc:sldMk cId="3538439223" sldId="8676"/>
        </pc:sldMkLst>
      </pc:sldChg>
      <pc:sldChg chg="del">
        <pc:chgData name="Staphany Lu" userId="2731a8c8-1b3f-463f-b46a-1eb188f95fae" providerId="ADAL" clId="{0C3E0573-960F-4AB4-BC8F-C06B70EAF906}" dt="2023-04-19T15:56:43.318" v="203" actId="47"/>
        <pc:sldMkLst>
          <pc:docMk/>
          <pc:sldMk cId="1046660656" sldId="8680"/>
        </pc:sldMkLst>
      </pc:sldChg>
      <pc:sldChg chg="del">
        <pc:chgData name="Staphany Lu" userId="2731a8c8-1b3f-463f-b46a-1eb188f95fae" providerId="ADAL" clId="{0C3E0573-960F-4AB4-BC8F-C06B70EAF906}" dt="2023-04-19T15:56:42.122" v="202" actId="47"/>
        <pc:sldMkLst>
          <pc:docMk/>
          <pc:sldMk cId="1781291144" sldId="8681"/>
        </pc:sldMkLst>
      </pc:sldChg>
      <pc:sldChg chg="del">
        <pc:chgData name="Staphany Lu" userId="2731a8c8-1b3f-463f-b46a-1eb188f95fae" providerId="ADAL" clId="{0C3E0573-960F-4AB4-BC8F-C06B70EAF906}" dt="2023-04-19T15:56:21.037" v="184" actId="47"/>
        <pc:sldMkLst>
          <pc:docMk/>
          <pc:sldMk cId="1077688767" sldId="8683"/>
        </pc:sldMkLst>
      </pc:sldChg>
      <pc:sldChg chg="del">
        <pc:chgData name="Staphany Lu" userId="2731a8c8-1b3f-463f-b46a-1eb188f95fae" providerId="ADAL" clId="{0C3E0573-960F-4AB4-BC8F-C06B70EAF906}" dt="2023-04-19T15:56:26.156" v="189" actId="47"/>
        <pc:sldMkLst>
          <pc:docMk/>
          <pc:sldMk cId="2227279018" sldId="8686"/>
        </pc:sldMkLst>
      </pc:sldChg>
      <pc:sldChg chg="del">
        <pc:chgData name="Staphany Lu" userId="2731a8c8-1b3f-463f-b46a-1eb188f95fae" providerId="ADAL" clId="{0C3E0573-960F-4AB4-BC8F-C06B70EAF906}" dt="2023-04-19T15:56:27.667" v="190" actId="47"/>
        <pc:sldMkLst>
          <pc:docMk/>
          <pc:sldMk cId="2971672503" sldId="8687"/>
        </pc:sldMkLst>
      </pc:sldChg>
      <pc:sldChg chg="del">
        <pc:chgData name="Staphany Lu" userId="2731a8c8-1b3f-463f-b46a-1eb188f95fae" providerId="ADAL" clId="{0C3E0573-960F-4AB4-BC8F-C06B70EAF906}" dt="2023-04-19T15:46:57.250" v="180" actId="47"/>
        <pc:sldMkLst>
          <pc:docMk/>
          <pc:sldMk cId="1127572169" sldId="9738"/>
        </pc:sldMkLst>
      </pc:sldChg>
      <pc:sldChg chg="del">
        <pc:chgData name="Staphany Lu" userId="2731a8c8-1b3f-463f-b46a-1eb188f95fae" providerId="ADAL" clId="{0C3E0573-960F-4AB4-BC8F-C06B70EAF906}" dt="2023-04-19T15:56:19.590" v="183" actId="47"/>
        <pc:sldMkLst>
          <pc:docMk/>
          <pc:sldMk cId="2526832525" sldId="9741"/>
        </pc:sldMkLst>
      </pc:sldChg>
      <pc:sldChg chg="del">
        <pc:chgData name="Staphany Lu" userId="2731a8c8-1b3f-463f-b46a-1eb188f95fae" providerId="ADAL" clId="{0C3E0573-960F-4AB4-BC8F-C06B70EAF906}" dt="2023-04-19T15:56:44.166" v="204" actId="47"/>
        <pc:sldMkLst>
          <pc:docMk/>
          <pc:sldMk cId="3414316976" sldId="9742"/>
        </pc:sldMkLst>
      </pc:sldChg>
      <pc:sldChg chg="del">
        <pc:chgData name="Staphany Lu" userId="2731a8c8-1b3f-463f-b46a-1eb188f95fae" providerId="ADAL" clId="{0C3E0573-960F-4AB4-BC8F-C06B70EAF906}" dt="2023-04-19T15:56:49.182" v="210" actId="47"/>
        <pc:sldMkLst>
          <pc:docMk/>
          <pc:sldMk cId="2678419941" sldId="9743"/>
        </pc:sldMkLst>
      </pc:sldChg>
      <pc:sldChg chg="del">
        <pc:chgData name="Staphany Lu" userId="2731a8c8-1b3f-463f-b46a-1eb188f95fae" providerId="ADAL" clId="{0C3E0573-960F-4AB4-BC8F-C06B70EAF906}" dt="2023-04-19T15:56:46.313" v="206" actId="47"/>
        <pc:sldMkLst>
          <pc:docMk/>
          <pc:sldMk cId="230572427" sldId="9744"/>
        </pc:sldMkLst>
      </pc:sldChg>
      <pc:sldChg chg="del">
        <pc:chgData name="Staphany Lu" userId="2731a8c8-1b3f-463f-b46a-1eb188f95fae" providerId="ADAL" clId="{0C3E0573-960F-4AB4-BC8F-C06B70EAF906}" dt="2023-04-19T15:56:39.459" v="200" actId="47"/>
        <pc:sldMkLst>
          <pc:docMk/>
          <pc:sldMk cId="945786774" sldId="9745"/>
        </pc:sldMkLst>
      </pc:sldChg>
      <pc:sldChg chg="del">
        <pc:chgData name="Staphany Lu" userId="2731a8c8-1b3f-463f-b46a-1eb188f95fae" providerId="ADAL" clId="{0C3E0573-960F-4AB4-BC8F-C06B70EAF906}" dt="2023-04-19T15:56:21.841" v="185" actId="47"/>
        <pc:sldMkLst>
          <pc:docMk/>
          <pc:sldMk cId="974842806" sldId="9746"/>
        </pc:sldMkLst>
      </pc:sldChg>
      <pc:sldChg chg="del">
        <pc:chgData name="Staphany Lu" userId="2731a8c8-1b3f-463f-b46a-1eb188f95fae" providerId="ADAL" clId="{0C3E0573-960F-4AB4-BC8F-C06B70EAF906}" dt="2023-04-19T15:56:23.226" v="186" actId="47"/>
        <pc:sldMkLst>
          <pc:docMk/>
          <pc:sldMk cId="2869362464" sldId="9747"/>
        </pc:sldMkLst>
      </pc:sldChg>
      <pc:sldChg chg="del">
        <pc:chgData name="Staphany Lu" userId="2731a8c8-1b3f-463f-b46a-1eb188f95fae" providerId="ADAL" clId="{0C3E0573-960F-4AB4-BC8F-C06B70EAF906}" dt="2023-04-19T15:56:24.108" v="187" actId="47"/>
        <pc:sldMkLst>
          <pc:docMk/>
          <pc:sldMk cId="2700112385" sldId="9748"/>
        </pc:sldMkLst>
      </pc:sldChg>
      <pc:sldChg chg="del">
        <pc:chgData name="Staphany Lu" userId="2731a8c8-1b3f-463f-b46a-1eb188f95fae" providerId="ADAL" clId="{0C3E0573-960F-4AB4-BC8F-C06B70EAF906}" dt="2023-04-19T15:56:25.041" v="188" actId="47"/>
        <pc:sldMkLst>
          <pc:docMk/>
          <pc:sldMk cId="3617878375" sldId="9749"/>
        </pc:sldMkLst>
      </pc:sldChg>
      <pc:sldChg chg="del">
        <pc:chgData name="Staphany Lu" userId="2731a8c8-1b3f-463f-b46a-1eb188f95fae" providerId="ADAL" clId="{0C3E0573-960F-4AB4-BC8F-C06B70EAF906}" dt="2023-04-19T15:45:18.735" v="155" actId="47"/>
        <pc:sldMkLst>
          <pc:docMk/>
          <pc:sldMk cId="2494323002" sldId="9750"/>
        </pc:sldMkLst>
      </pc:sldChg>
      <pc:sldChg chg="del">
        <pc:chgData name="Staphany Lu" userId="2731a8c8-1b3f-463f-b46a-1eb188f95fae" providerId="ADAL" clId="{0C3E0573-960F-4AB4-BC8F-C06B70EAF906}" dt="2023-04-19T15:56:45.129" v="205" actId="47"/>
        <pc:sldMkLst>
          <pc:docMk/>
          <pc:sldMk cId="1868199991" sldId="9751"/>
        </pc:sldMkLst>
      </pc:sldChg>
      <pc:sldChg chg="del">
        <pc:chgData name="Staphany Lu" userId="2731a8c8-1b3f-463f-b46a-1eb188f95fae" providerId="ADAL" clId="{0C3E0573-960F-4AB4-BC8F-C06B70EAF906}" dt="2023-04-19T15:56:18.549" v="182" actId="47"/>
        <pc:sldMkLst>
          <pc:docMk/>
          <pc:sldMk cId="3890540061" sldId="9752"/>
        </pc:sldMkLst>
      </pc:sldChg>
      <pc:sldChg chg="del">
        <pc:chgData name="Staphany Lu" userId="2731a8c8-1b3f-463f-b46a-1eb188f95fae" providerId="ADAL" clId="{0C3E0573-960F-4AB4-BC8F-C06B70EAF906}" dt="2023-04-19T15:56:41.224" v="201" actId="47"/>
        <pc:sldMkLst>
          <pc:docMk/>
          <pc:sldMk cId="1943556212" sldId="9753"/>
        </pc:sldMkLst>
      </pc:sldChg>
      <pc:sldChg chg="del">
        <pc:chgData name="Staphany Lu" userId="2731a8c8-1b3f-463f-b46a-1eb188f95fae" providerId="ADAL" clId="{0C3E0573-960F-4AB4-BC8F-C06B70EAF906}" dt="2023-04-19T15:56:38.782" v="199" actId="47"/>
        <pc:sldMkLst>
          <pc:docMk/>
          <pc:sldMk cId="420627062" sldId="9754"/>
        </pc:sldMkLst>
      </pc:sldChg>
      <pc:sldChg chg="del">
        <pc:chgData name="Staphany Lu" userId="2731a8c8-1b3f-463f-b46a-1eb188f95fae" providerId="ADAL" clId="{0C3E0573-960F-4AB4-BC8F-C06B70EAF906}" dt="2023-04-19T15:56:37.489" v="197" actId="47"/>
        <pc:sldMkLst>
          <pc:docMk/>
          <pc:sldMk cId="1372396728" sldId="9755"/>
        </pc:sldMkLst>
      </pc:sldChg>
      <pc:sldChg chg="modSp add mod">
        <pc:chgData name="Staphany Lu" userId="2731a8c8-1b3f-463f-b46a-1eb188f95fae" providerId="ADAL" clId="{0C3E0573-960F-4AB4-BC8F-C06B70EAF906}" dt="2023-04-21T22:21:57.643" v="1201" actId="113"/>
        <pc:sldMkLst>
          <pc:docMk/>
          <pc:sldMk cId="1734134201" sldId="9756"/>
        </pc:sldMkLst>
        <pc:spChg chg="mod">
          <ac:chgData name="Staphany Lu" userId="2731a8c8-1b3f-463f-b46a-1eb188f95fae" providerId="ADAL" clId="{0C3E0573-960F-4AB4-BC8F-C06B70EAF906}" dt="2023-04-21T22:21:57.643" v="1201" actId="113"/>
          <ac:spMkLst>
            <pc:docMk/>
            <pc:sldMk cId="1734134201" sldId="9756"/>
            <ac:spMk id="3" creationId="{24FF4B27-07B7-26D1-5EEC-0FEC0D2F180F}"/>
          </ac:spMkLst>
        </pc:spChg>
      </pc:sldChg>
      <pc:sldChg chg="modSp add mod">
        <pc:chgData name="Staphany Lu" userId="2731a8c8-1b3f-463f-b46a-1eb188f95fae" providerId="ADAL" clId="{0C3E0573-960F-4AB4-BC8F-C06B70EAF906}" dt="2023-04-21T21:11:42.337" v="1101" actId="20577"/>
        <pc:sldMkLst>
          <pc:docMk/>
          <pc:sldMk cId="522527651" sldId="9757"/>
        </pc:sldMkLst>
        <pc:spChg chg="mod">
          <ac:chgData name="Staphany Lu" userId="2731a8c8-1b3f-463f-b46a-1eb188f95fae" providerId="ADAL" clId="{0C3E0573-960F-4AB4-BC8F-C06B70EAF906}" dt="2023-04-21T21:11:42.337" v="1101" actId="20577"/>
          <ac:spMkLst>
            <pc:docMk/>
            <pc:sldMk cId="522527651" sldId="9757"/>
            <ac:spMk id="2" creationId="{E68EC014-9EB8-E19C-C14F-6B0DD2C049D9}"/>
          </ac:spMkLst>
        </pc:spChg>
      </pc:sldChg>
      <pc:sldChg chg="add del">
        <pc:chgData name="Staphany Lu" userId="2731a8c8-1b3f-463f-b46a-1eb188f95fae" providerId="ADAL" clId="{0C3E0573-960F-4AB4-BC8F-C06B70EAF906}" dt="2023-04-19T15:34:18.264" v="103" actId="47"/>
        <pc:sldMkLst>
          <pc:docMk/>
          <pc:sldMk cId="2246174270" sldId="9757"/>
        </pc:sldMkLst>
      </pc:sldChg>
      <pc:sldChg chg="modSp add mod">
        <pc:chgData name="Staphany Lu" userId="2731a8c8-1b3f-463f-b46a-1eb188f95fae" providerId="ADAL" clId="{0C3E0573-960F-4AB4-BC8F-C06B70EAF906}" dt="2023-04-19T15:45:58.944" v="165" actId="20577"/>
        <pc:sldMkLst>
          <pc:docMk/>
          <pc:sldMk cId="1516970473" sldId="9758"/>
        </pc:sldMkLst>
        <pc:spChg chg="mod">
          <ac:chgData name="Staphany Lu" userId="2731a8c8-1b3f-463f-b46a-1eb188f95fae" providerId="ADAL" clId="{0C3E0573-960F-4AB4-BC8F-C06B70EAF906}" dt="2023-04-19T15:45:58.944" v="165" actId="20577"/>
          <ac:spMkLst>
            <pc:docMk/>
            <pc:sldMk cId="1516970473" sldId="9758"/>
            <ac:spMk id="2" creationId="{E68EC014-9EB8-E19C-C14F-6B0DD2C049D9}"/>
          </ac:spMkLst>
        </pc:spChg>
      </pc:sldChg>
      <pc:sldChg chg="addSp delSp modSp add mod addCm delCm">
        <pc:chgData name="Staphany Lu" userId="2731a8c8-1b3f-463f-b46a-1eb188f95fae" providerId="ADAL" clId="{0C3E0573-960F-4AB4-BC8F-C06B70EAF906}" dt="2023-04-21T21:08:12.379" v="1088"/>
        <pc:sldMkLst>
          <pc:docMk/>
          <pc:sldMk cId="3489722480" sldId="9759"/>
        </pc:sldMkLst>
        <pc:spChg chg="add del mod">
          <ac:chgData name="Staphany Lu" userId="2731a8c8-1b3f-463f-b46a-1eb188f95fae" providerId="ADAL" clId="{0C3E0573-960F-4AB4-BC8F-C06B70EAF906}" dt="2023-04-19T15:59:00.929" v="229" actId="478"/>
          <ac:spMkLst>
            <pc:docMk/>
            <pc:sldMk cId="3489722480" sldId="9759"/>
            <ac:spMk id="3" creationId="{41BCC90D-F107-EEE4-C78B-6188EBB6C602}"/>
          </ac:spMkLst>
        </pc:spChg>
        <pc:spChg chg="mod">
          <ac:chgData name="Staphany Lu" userId="2731a8c8-1b3f-463f-b46a-1eb188f95fae" providerId="ADAL" clId="{0C3E0573-960F-4AB4-BC8F-C06B70EAF906}" dt="2023-04-19T16:14:50.675" v="408" actId="20577"/>
          <ac:spMkLst>
            <pc:docMk/>
            <pc:sldMk cId="3489722480" sldId="9759"/>
            <ac:spMk id="5" creationId="{66EBC22E-C8B5-AF72-07AD-973D0DA23272}"/>
          </ac:spMkLst>
        </pc:spChg>
        <pc:picChg chg="del">
          <ac:chgData name="Staphany Lu" userId="2731a8c8-1b3f-463f-b46a-1eb188f95fae" providerId="ADAL" clId="{0C3E0573-960F-4AB4-BC8F-C06B70EAF906}" dt="2023-04-19T15:58:55.995" v="227" actId="478"/>
          <ac:picMkLst>
            <pc:docMk/>
            <pc:sldMk cId="3489722480" sldId="9759"/>
            <ac:picMk id="4" creationId="{9271E929-2215-FA21-50D1-61A55553827E}"/>
          </ac:picMkLst>
        </pc:picChg>
        <pc:picChg chg="add del mod">
          <ac:chgData name="Staphany Lu" userId="2731a8c8-1b3f-463f-b46a-1eb188f95fae" providerId="ADAL" clId="{0C3E0573-960F-4AB4-BC8F-C06B70EAF906}" dt="2023-04-21T00:13:18.794" v="901" actId="478"/>
          <ac:picMkLst>
            <pc:docMk/>
            <pc:sldMk cId="3489722480" sldId="9759"/>
            <ac:picMk id="6" creationId="{01A6DD92-2062-7C16-9BC1-26C5E89DA759}"/>
          </ac:picMkLst>
        </pc:picChg>
        <pc:picChg chg="add del mod">
          <ac:chgData name="Staphany Lu" userId="2731a8c8-1b3f-463f-b46a-1eb188f95fae" providerId="ADAL" clId="{0C3E0573-960F-4AB4-BC8F-C06B70EAF906}" dt="2023-04-19T15:59:45.571" v="234" actId="478"/>
          <ac:picMkLst>
            <pc:docMk/>
            <pc:sldMk cId="3489722480" sldId="9759"/>
            <ac:picMk id="7" creationId="{23118D64-D835-0186-3ADB-288B71AE9003}"/>
          </ac:picMkLst>
        </pc:picChg>
        <pc:picChg chg="add mod">
          <ac:chgData name="Staphany Lu" userId="2731a8c8-1b3f-463f-b46a-1eb188f95fae" providerId="ADAL" clId="{0C3E0573-960F-4AB4-BC8F-C06B70EAF906}" dt="2023-04-21T00:13:34.553" v="908" actId="1076"/>
          <ac:picMkLst>
            <pc:docMk/>
            <pc:sldMk cId="3489722480" sldId="9759"/>
            <ac:picMk id="9" creationId="{5D2B6EF9-157E-30CE-35DD-A63CB78D72F1}"/>
          </ac:picMkLst>
        </pc:picChg>
      </pc:sldChg>
      <pc:sldChg chg="addSp delSp modSp add mod delCm">
        <pc:chgData name="Staphany Lu" userId="2731a8c8-1b3f-463f-b46a-1eb188f95fae" providerId="ADAL" clId="{0C3E0573-960F-4AB4-BC8F-C06B70EAF906}" dt="2023-04-21T21:08:14.789" v="1089"/>
        <pc:sldMkLst>
          <pc:docMk/>
          <pc:sldMk cId="2784535772" sldId="9760"/>
        </pc:sldMkLst>
        <pc:spChg chg="mod">
          <ac:chgData name="Staphany Lu" userId="2731a8c8-1b3f-463f-b46a-1eb188f95fae" providerId="ADAL" clId="{0C3E0573-960F-4AB4-BC8F-C06B70EAF906}" dt="2023-04-19T16:14:55.384" v="419" actId="20577"/>
          <ac:spMkLst>
            <pc:docMk/>
            <pc:sldMk cId="2784535772" sldId="9760"/>
            <ac:spMk id="5" creationId="{66EBC22E-C8B5-AF72-07AD-973D0DA23272}"/>
          </ac:spMkLst>
        </pc:spChg>
        <pc:picChg chg="add del mod">
          <ac:chgData name="Staphany Lu" userId="2731a8c8-1b3f-463f-b46a-1eb188f95fae" providerId="ADAL" clId="{0C3E0573-960F-4AB4-BC8F-C06B70EAF906}" dt="2023-04-21T00:13:54.400" v="909" actId="478"/>
          <ac:picMkLst>
            <pc:docMk/>
            <pc:sldMk cId="2784535772" sldId="9760"/>
            <ac:picMk id="2" creationId="{8616D803-DFEF-D003-CE83-84BFAF1F34EB}"/>
          </ac:picMkLst>
        </pc:picChg>
        <pc:picChg chg="add mod">
          <ac:chgData name="Staphany Lu" userId="2731a8c8-1b3f-463f-b46a-1eb188f95fae" providerId="ADAL" clId="{0C3E0573-960F-4AB4-BC8F-C06B70EAF906}" dt="2023-04-21T00:14:04.533" v="915" actId="1076"/>
          <ac:picMkLst>
            <pc:docMk/>
            <pc:sldMk cId="2784535772" sldId="9760"/>
            <ac:picMk id="3" creationId="{9B297BED-0E8E-3421-6287-E48C760E4B29}"/>
          </ac:picMkLst>
        </pc:picChg>
        <pc:picChg chg="del">
          <ac:chgData name="Staphany Lu" userId="2731a8c8-1b3f-463f-b46a-1eb188f95fae" providerId="ADAL" clId="{0C3E0573-960F-4AB4-BC8F-C06B70EAF906}" dt="2023-04-19T15:59:57.128" v="241" actId="478"/>
          <ac:picMkLst>
            <pc:docMk/>
            <pc:sldMk cId="2784535772" sldId="9760"/>
            <ac:picMk id="6" creationId="{01A6DD92-2062-7C16-9BC1-26C5E89DA759}"/>
          </ac:picMkLst>
        </pc:picChg>
        <pc:picChg chg="add mod">
          <ac:chgData name="Staphany Lu" userId="2731a8c8-1b3f-463f-b46a-1eb188f95fae" providerId="ADAL" clId="{0C3E0573-960F-4AB4-BC8F-C06B70EAF906}" dt="2023-04-21T00:14:16.737" v="918" actId="1036"/>
          <ac:picMkLst>
            <pc:docMk/>
            <pc:sldMk cId="2784535772" sldId="9760"/>
            <ac:picMk id="7" creationId="{6819AC0C-6EBA-5EB8-8721-D14474FA3C77}"/>
          </ac:picMkLst>
        </pc:picChg>
      </pc:sldChg>
      <pc:sldChg chg="addSp delSp modSp add mod ord setBg addCm delCm">
        <pc:chgData name="Staphany Lu" userId="2731a8c8-1b3f-463f-b46a-1eb188f95fae" providerId="ADAL" clId="{0C3E0573-960F-4AB4-BC8F-C06B70EAF906}" dt="2023-04-21T21:08:17.395" v="1090"/>
        <pc:sldMkLst>
          <pc:docMk/>
          <pc:sldMk cId="1889968116" sldId="9761"/>
        </pc:sldMkLst>
        <pc:spChg chg="add del mod">
          <ac:chgData name="Staphany Lu" userId="2731a8c8-1b3f-463f-b46a-1eb188f95fae" providerId="ADAL" clId="{0C3E0573-960F-4AB4-BC8F-C06B70EAF906}" dt="2023-04-19T16:01:25.117" v="344" actId="478"/>
          <ac:spMkLst>
            <pc:docMk/>
            <pc:sldMk cId="1889968116" sldId="9761"/>
            <ac:spMk id="3" creationId="{592E923B-F109-4EA6-3B60-CB1A54DD8FF6}"/>
          </ac:spMkLst>
        </pc:spChg>
        <pc:spChg chg="mod">
          <ac:chgData name="Staphany Lu" userId="2731a8c8-1b3f-463f-b46a-1eb188f95fae" providerId="ADAL" clId="{0C3E0573-960F-4AB4-BC8F-C06B70EAF906}" dt="2023-04-21T00:14:38.689" v="922" actId="26606"/>
          <ac:spMkLst>
            <pc:docMk/>
            <pc:sldMk cId="1889968116" sldId="9761"/>
            <ac:spMk id="5" creationId="{66EBC22E-C8B5-AF72-07AD-973D0DA23272}"/>
          </ac:spMkLst>
        </pc:spChg>
        <pc:spChg chg="add del">
          <ac:chgData name="Staphany Lu" userId="2731a8c8-1b3f-463f-b46a-1eb188f95fae" providerId="ADAL" clId="{0C3E0573-960F-4AB4-BC8F-C06B70EAF906}" dt="2023-04-21T00:14:38.689" v="922" actId="26606"/>
          <ac:spMkLst>
            <pc:docMk/>
            <pc:sldMk cId="1889968116" sldId="9761"/>
            <ac:spMk id="13" creationId="{D4771268-CB57-404A-9271-370EB28F6090}"/>
          </ac:spMkLst>
        </pc:spChg>
        <pc:picChg chg="del">
          <ac:chgData name="Staphany Lu" userId="2731a8c8-1b3f-463f-b46a-1eb188f95fae" providerId="ADAL" clId="{0C3E0573-960F-4AB4-BC8F-C06B70EAF906}" dt="2023-04-19T16:01:16.494" v="340" actId="478"/>
          <ac:picMkLst>
            <pc:docMk/>
            <pc:sldMk cId="1889968116" sldId="9761"/>
            <ac:picMk id="4" creationId="{9271E929-2215-FA21-50D1-61A55553827E}"/>
          </ac:picMkLst>
        </pc:picChg>
        <pc:picChg chg="add del mod">
          <ac:chgData name="Staphany Lu" userId="2731a8c8-1b3f-463f-b46a-1eb188f95fae" providerId="ADAL" clId="{0C3E0573-960F-4AB4-BC8F-C06B70EAF906}" dt="2023-04-21T00:14:32.537" v="919" actId="478"/>
          <ac:picMkLst>
            <pc:docMk/>
            <pc:sldMk cId="1889968116" sldId="9761"/>
            <ac:picMk id="6" creationId="{E4C12EB2-5901-55B1-134C-39FEFD929F31}"/>
          </ac:picMkLst>
        </pc:picChg>
        <pc:picChg chg="add mod">
          <ac:chgData name="Staphany Lu" userId="2731a8c8-1b3f-463f-b46a-1eb188f95fae" providerId="ADAL" clId="{0C3E0573-960F-4AB4-BC8F-C06B70EAF906}" dt="2023-04-21T00:14:49.264" v="924" actId="1076"/>
          <ac:picMkLst>
            <pc:docMk/>
            <pc:sldMk cId="1889968116" sldId="9761"/>
            <ac:picMk id="8" creationId="{D63B7468-D13E-8AE7-642B-FC75A732394F}"/>
          </ac:picMkLst>
        </pc:picChg>
      </pc:sldChg>
      <pc:sldChg chg="addSp delSp modSp add del mod delCm">
        <pc:chgData name="Staphany Lu" userId="2731a8c8-1b3f-463f-b46a-1eb188f95fae" providerId="ADAL" clId="{0C3E0573-960F-4AB4-BC8F-C06B70EAF906}" dt="2023-04-21T20:47:07.238" v="1081" actId="47"/>
        <pc:sldMkLst>
          <pc:docMk/>
          <pc:sldMk cId="594347077" sldId="9762"/>
        </pc:sldMkLst>
        <pc:spChg chg="mod">
          <ac:chgData name="Staphany Lu" userId="2731a8c8-1b3f-463f-b46a-1eb188f95fae" providerId="ADAL" clId="{0C3E0573-960F-4AB4-BC8F-C06B70EAF906}" dt="2023-04-19T16:12:45.625" v="386" actId="404"/>
          <ac:spMkLst>
            <pc:docMk/>
            <pc:sldMk cId="594347077" sldId="9762"/>
            <ac:spMk id="5" creationId="{66EBC22E-C8B5-AF72-07AD-973D0DA23272}"/>
          </ac:spMkLst>
        </pc:spChg>
        <pc:picChg chg="add mod">
          <ac:chgData name="Staphany Lu" userId="2731a8c8-1b3f-463f-b46a-1eb188f95fae" providerId="ADAL" clId="{0C3E0573-960F-4AB4-BC8F-C06B70EAF906}" dt="2023-04-19T16:12:55.233" v="389" actId="1076"/>
          <ac:picMkLst>
            <pc:docMk/>
            <pc:sldMk cId="594347077" sldId="9762"/>
            <ac:picMk id="2" creationId="{94ECE56A-97DB-81F8-7B13-D695523FB26D}"/>
          </ac:picMkLst>
        </pc:picChg>
        <pc:picChg chg="add mod">
          <ac:chgData name="Staphany Lu" userId="2731a8c8-1b3f-463f-b46a-1eb188f95fae" providerId="ADAL" clId="{0C3E0573-960F-4AB4-BC8F-C06B70EAF906}" dt="2023-04-19T16:12:59.921" v="391" actId="1076"/>
          <ac:picMkLst>
            <pc:docMk/>
            <pc:sldMk cId="594347077" sldId="9762"/>
            <ac:picMk id="3" creationId="{7F8D01FA-DA5A-4F24-5C55-A4F8F17ED9DB}"/>
          </ac:picMkLst>
        </pc:picChg>
        <pc:picChg chg="del">
          <ac:chgData name="Staphany Lu" userId="2731a8c8-1b3f-463f-b46a-1eb188f95fae" providerId="ADAL" clId="{0C3E0573-960F-4AB4-BC8F-C06B70EAF906}" dt="2023-04-19T16:12:50.229" v="387" actId="478"/>
          <ac:picMkLst>
            <pc:docMk/>
            <pc:sldMk cId="594347077" sldId="9762"/>
            <ac:picMk id="6" creationId="{E4C12EB2-5901-55B1-134C-39FEFD929F31}"/>
          </ac:picMkLst>
        </pc:picChg>
      </pc:sldChg>
      <pc:sldChg chg="add del">
        <pc:chgData name="Staphany Lu" userId="2731a8c8-1b3f-463f-b46a-1eb188f95fae" providerId="ADAL" clId="{0C3E0573-960F-4AB4-BC8F-C06B70EAF906}" dt="2023-04-19T16:14:25.976" v="393" actId="47"/>
        <pc:sldMkLst>
          <pc:docMk/>
          <pc:sldMk cId="3874852907" sldId="9763"/>
        </pc:sldMkLst>
      </pc:sldChg>
      <pc:sldChg chg="addSp delSp modSp add mod delCm">
        <pc:chgData name="Staphany Lu" userId="2731a8c8-1b3f-463f-b46a-1eb188f95fae" providerId="ADAL" clId="{0C3E0573-960F-4AB4-BC8F-C06B70EAF906}" dt="2023-04-21T20:49:08.480" v="1082"/>
        <pc:sldMkLst>
          <pc:docMk/>
          <pc:sldMk cId="3919995891" sldId="9764"/>
        </pc:sldMkLst>
        <pc:spChg chg="mod">
          <ac:chgData name="Staphany Lu" userId="2731a8c8-1b3f-463f-b46a-1eb188f95fae" providerId="ADAL" clId="{0C3E0573-960F-4AB4-BC8F-C06B70EAF906}" dt="2023-04-19T16:15:02.130" v="430" actId="20577"/>
          <ac:spMkLst>
            <pc:docMk/>
            <pc:sldMk cId="3919995891" sldId="9764"/>
            <ac:spMk id="5" creationId="{66EBC22E-C8B5-AF72-07AD-973D0DA23272}"/>
          </ac:spMkLst>
        </pc:spChg>
        <pc:picChg chg="add del mod">
          <ac:chgData name="Staphany Lu" userId="2731a8c8-1b3f-463f-b46a-1eb188f95fae" providerId="ADAL" clId="{0C3E0573-960F-4AB4-BC8F-C06B70EAF906}" dt="2023-04-21T00:15:35.456" v="928" actId="478"/>
          <ac:picMkLst>
            <pc:docMk/>
            <pc:sldMk cId="3919995891" sldId="9764"/>
            <ac:picMk id="2" creationId="{F0302CD0-332D-C1D6-28D8-468CBE92AD2D}"/>
          </ac:picMkLst>
        </pc:picChg>
        <pc:picChg chg="add mod">
          <ac:chgData name="Staphany Lu" userId="2731a8c8-1b3f-463f-b46a-1eb188f95fae" providerId="ADAL" clId="{0C3E0573-960F-4AB4-BC8F-C06B70EAF906}" dt="2023-04-21T00:16:09.173" v="937" actId="1076"/>
          <ac:picMkLst>
            <pc:docMk/>
            <pc:sldMk cId="3919995891" sldId="9764"/>
            <ac:picMk id="4" creationId="{2DAD4545-D257-176E-4A33-9E7F1D30B8BE}"/>
          </ac:picMkLst>
        </pc:picChg>
        <pc:picChg chg="del">
          <ac:chgData name="Staphany Lu" userId="2731a8c8-1b3f-463f-b46a-1eb188f95fae" providerId="ADAL" clId="{0C3E0573-960F-4AB4-BC8F-C06B70EAF906}" dt="2023-04-19T16:14:36.686" v="394" actId="478"/>
          <ac:picMkLst>
            <pc:docMk/>
            <pc:sldMk cId="3919995891" sldId="9764"/>
            <ac:picMk id="6" creationId="{01A6DD92-2062-7C16-9BC1-26C5E89DA759}"/>
          </ac:picMkLst>
        </pc:picChg>
      </pc:sldChg>
      <pc:sldChg chg="addSp delSp modSp add mod delCm">
        <pc:chgData name="Staphany Lu" userId="2731a8c8-1b3f-463f-b46a-1eb188f95fae" providerId="ADAL" clId="{0C3E0573-960F-4AB4-BC8F-C06B70EAF906}" dt="2023-04-21T20:49:13.058" v="1083"/>
        <pc:sldMkLst>
          <pc:docMk/>
          <pc:sldMk cId="4012934750" sldId="9765"/>
        </pc:sldMkLst>
        <pc:spChg chg="mod">
          <ac:chgData name="Staphany Lu" userId="2731a8c8-1b3f-463f-b46a-1eb188f95fae" providerId="ADAL" clId="{0C3E0573-960F-4AB4-BC8F-C06B70EAF906}" dt="2023-04-19T16:15:29.940" v="450" actId="20577"/>
          <ac:spMkLst>
            <pc:docMk/>
            <pc:sldMk cId="4012934750" sldId="9765"/>
            <ac:spMk id="5" creationId="{66EBC22E-C8B5-AF72-07AD-973D0DA23272}"/>
          </ac:spMkLst>
        </pc:spChg>
        <pc:picChg chg="del">
          <ac:chgData name="Staphany Lu" userId="2731a8c8-1b3f-463f-b46a-1eb188f95fae" providerId="ADAL" clId="{0C3E0573-960F-4AB4-BC8F-C06B70EAF906}" dt="2023-04-19T16:15:09.545" v="431" actId="478"/>
          <ac:picMkLst>
            <pc:docMk/>
            <pc:sldMk cId="4012934750" sldId="9765"/>
            <ac:picMk id="2" creationId="{8616D803-DFEF-D003-CE83-84BFAF1F34EB}"/>
          </ac:picMkLst>
        </pc:picChg>
        <pc:picChg chg="del">
          <ac:chgData name="Staphany Lu" userId="2731a8c8-1b3f-463f-b46a-1eb188f95fae" providerId="ADAL" clId="{0C3E0573-960F-4AB4-BC8F-C06B70EAF906}" dt="2023-04-19T16:15:10.125" v="432" actId="478"/>
          <ac:picMkLst>
            <pc:docMk/>
            <pc:sldMk cId="4012934750" sldId="9765"/>
            <ac:picMk id="3" creationId="{9B297BED-0E8E-3421-6287-E48C760E4B29}"/>
          </ac:picMkLst>
        </pc:picChg>
        <pc:picChg chg="add del mod">
          <ac:chgData name="Staphany Lu" userId="2731a8c8-1b3f-463f-b46a-1eb188f95fae" providerId="ADAL" clId="{0C3E0573-960F-4AB4-BC8F-C06B70EAF906}" dt="2023-04-21T00:16:13.407" v="938" actId="478"/>
          <ac:picMkLst>
            <pc:docMk/>
            <pc:sldMk cId="4012934750" sldId="9765"/>
            <ac:picMk id="4" creationId="{309EB081-4DE8-479A-AD91-8DC5080103B9}"/>
          </ac:picMkLst>
        </pc:picChg>
        <pc:picChg chg="add mod">
          <ac:chgData name="Staphany Lu" userId="2731a8c8-1b3f-463f-b46a-1eb188f95fae" providerId="ADAL" clId="{0C3E0573-960F-4AB4-BC8F-C06B70EAF906}" dt="2023-04-21T00:16:41.962" v="956" actId="1038"/>
          <ac:picMkLst>
            <pc:docMk/>
            <pc:sldMk cId="4012934750" sldId="9765"/>
            <ac:picMk id="6" creationId="{15278E4C-BD52-BD1C-EEC8-1D3B956AE7ED}"/>
          </ac:picMkLst>
        </pc:picChg>
        <pc:picChg chg="add mod">
          <ac:chgData name="Staphany Lu" userId="2731a8c8-1b3f-463f-b46a-1eb188f95fae" providerId="ADAL" clId="{0C3E0573-960F-4AB4-BC8F-C06B70EAF906}" dt="2023-04-21T00:16:43.530" v="958" actId="1038"/>
          <ac:picMkLst>
            <pc:docMk/>
            <pc:sldMk cId="4012934750" sldId="9765"/>
            <ac:picMk id="8" creationId="{5676D2E8-499D-098B-531F-A283DC28D146}"/>
          </ac:picMkLst>
        </pc:picChg>
      </pc:sldChg>
      <pc:sldChg chg="modSp add del mod ord">
        <pc:chgData name="Staphany Lu" userId="2731a8c8-1b3f-463f-b46a-1eb188f95fae" providerId="ADAL" clId="{0C3E0573-960F-4AB4-BC8F-C06B70EAF906}" dt="2023-04-19T16:18:42.337" v="493" actId="47"/>
        <pc:sldMkLst>
          <pc:docMk/>
          <pc:sldMk cId="2666076349" sldId="9766"/>
        </pc:sldMkLst>
        <pc:spChg chg="mod">
          <ac:chgData name="Staphany Lu" userId="2731a8c8-1b3f-463f-b46a-1eb188f95fae" providerId="ADAL" clId="{0C3E0573-960F-4AB4-BC8F-C06B70EAF906}" dt="2023-04-19T16:18:25.165" v="487" actId="20577"/>
          <ac:spMkLst>
            <pc:docMk/>
            <pc:sldMk cId="2666076349" sldId="9766"/>
            <ac:spMk id="5" creationId="{66EBC22E-C8B5-AF72-07AD-973D0DA23272}"/>
          </ac:spMkLst>
        </pc:spChg>
      </pc:sldChg>
      <pc:sldChg chg="addSp delSp modSp add mod delCm">
        <pc:chgData name="Staphany Lu" userId="2731a8c8-1b3f-463f-b46a-1eb188f95fae" providerId="ADAL" clId="{0C3E0573-960F-4AB4-BC8F-C06B70EAF906}" dt="2023-04-21T20:49:16.964" v="1084"/>
        <pc:sldMkLst>
          <pc:docMk/>
          <pc:sldMk cId="3864302599" sldId="9767"/>
        </pc:sldMkLst>
        <pc:spChg chg="mod">
          <ac:chgData name="Staphany Lu" userId="2731a8c8-1b3f-463f-b46a-1eb188f95fae" providerId="ADAL" clId="{0C3E0573-960F-4AB4-BC8F-C06B70EAF906}" dt="2023-04-19T16:17:57.573" v="479" actId="20577"/>
          <ac:spMkLst>
            <pc:docMk/>
            <pc:sldMk cId="3864302599" sldId="9767"/>
            <ac:spMk id="5" creationId="{66EBC22E-C8B5-AF72-07AD-973D0DA23272}"/>
          </ac:spMkLst>
        </pc:spChg>
        <pc:picChg chg="add del mod">
          <ac:chgData name="Staphany Lu" userId="2731a8c8-1b3f-463f-b46a-1eb188f95fae" providerId="ADAL" clId="{0C3E0573-960F-4AB4-BC8F-C06B70EAF906}" dt="2023-04-21T00:16:53.365" v="959" actId="478"/>
          <ac:picMkLst>
            <pc:docMk/>
            <pc:sldMk cId="3864302599" sldId="9767"/>
            <ac:picMk id="2" creationId="{71C7AAD8-AE1B-6883-18A5-8688D852C1C2}"/>
          </ac:picMkLst>
        </pc:picChg>
        <pc:picChg chg="add mod">
          <ac:chgData name="Staphany Lu" userId="2731a8c8-1b3f-463f-b46a-1eb188f95fae" providerId="ADAL" clId="{0C3E0573-960F-4AB4-BC8F-C06B70EAF906}" dt="2023-04-21T00:17:02.997" v="964" actId="1076"/>
          <ac:picMkLst>
            <pc:docMk/>
            <pc:sldMk cId="3864302599" sldId="9767"/>
            <ac:picMk id="4" creationId="{0B4742B9-85D6-BFC7-2811-4078D3B227DB}"/>
          </ac:picMkLst>
        </pc:picChg>
        <pc:picChg chg="del">
          <ac:chgData name="Staphany Lu" userId="2731a8c8-1b3f-463f-b46a-1eb188f95fae" providerId="ADAL" clId="{0C3E0573-960F-4AB4-BC8F-C06B70EAF906}" dt="2023-04-19T16:17:11.942" v="451" actId="478"/>
          <ac:picMkLst>
            <pc:docMk/>
            <pc:sldMk cId="3864302599" sldId="9767"/>
            <ac:picMk id="6" creationId="{E4C12EB2-5901-55B1-134C-39FEFD929F31}"/>
          </ac:picMkLst>
        </pc:picChg>
      </pc:sldChg>
      <pc:sldChg chg="addSp delSp modSp add del mod delCm">
        <pc:chgData name="Staphany Lu" userId="2731a8c8-1b3f-463f-b46a-1eb188f95fae" providerId="ADAL" clId="{0C3E0573-960F-4AB4-BC8F-C06B70EAF906}" dt="2023-04-21T00:17:11.754" v="965" actId="47"/>
        <pc:sldMkLst>
          <pc:docMk/>
          <pc:sldMk cId="1192524151" sldId="9768"/>
        </pc:sldMkLst>
        <pc:spChg chg="mod">
          <ac:chgData name="Staphany Lu" userId="2731a8c8-1b3f-463f-b46a-1eb188f95fae" providerId="ADAL" clId="{0C3E0573-960F-4AB4-BC8F-C06B70EAF906}" dt="2023-04-19T16:19:32.702" v="497" actId="20577"/>
          <ac:spMkLst>
            <pc:docMk/>
            <pc:sldMk cId="1192524151" sldId="9768"/>
            <ac:spMk id="5" creationId="{66EBC22E-C8B5-AF72-07AD-973D0DA23272}"/>
          </ac:spMkLst>
        </pc:spChg>
        <pc:picChg chg="del">
          <ac:chgData name="Staphany Lu" userId="2731a8c8-1b3f-463f-b46a-1eb188f95fae" providerId="ADAL" clId="{0C3E0573-960F-4AB4-BC8F-C06B70EAF906}" dt="2023-04-19T16:19:39.346" v="498" actId="478"/>
          <ac:picMkLst>
            <pc:docMk/>
            <pc:sldMk cId="1192524151" sldId="9768"/>
            <ac:picMk id="2" creationId="{94ECE56A-97DB-81F8-7B13-D695523FB26D}"/>
          </ac:picMkLst>
        </pc:picChg>
        <pc:picChg chg="del">
          <ac:chgData name="Staphany Lu" userId="2731a8c8-1b3f-463f-b46a-1eb188f95fae" providerId="ADAL" clId="{0C3E0573-960F-4AB4-BC8F-C06B70EAF906}" dt="2023-04-19T16:19:39.892" v="499" actId="478"/>
          <ac:picMkLst>
            <pc:docMk/>
            <pc:sldMk cId="1192524151" sldId="9768"/>
            <ac:picMk id="3" creationId="{7F8D01FA-DA5A-4F24-5C55-A4F8F17ED9DB}"/>
          </ac:picMkLst>
        </pc:picChg>
        <pc:picChg chg="add mod">
          <ac:chgData name="Staphany Lu" userId="2731a8c8-1b3f-463f-b46a-1eb188f95fae" providerId="ADAL" clId="{0C3E0573-960F-4AB4-BC8F-C06B70EAF906}" dt="2023-04-19T16:20:11.021" v="515" actId="14100"/>
          <ac:picMkLst>
            <pc:docMk/>
            <pc:sldMk cId="1192524151" sldId="9768"/>
            <ac:picMk id="4" creationId="{DC986B82-B853-F6DF-6CD7-4C2EE4237B71}"/>
          </ac:picMkLst>
        </pc:picChg>
        <pc:picChg chg="add mod">
          <ac:chgData name="Staphany Lu" userId="2731a8c8-1b3f-463f-b46a-1eb188f95fae" providerId="ADAL" clId="{0C3E0573-960F-4AB4-BC8F-C06B70EAF906}" dt="2023-04-19T16:20:15.984" v="517" actId="1038"/>
          <ac:picMkLst>
            <pc:docMk/>
            <pc:sldMk cId="1192524151" sldId="9768"/>
            <ac:picMk id="6" creationId="{DE665206-674C-9646-51E4-E1C125A120D7}"/>
          </ac:picMkLst>
        </pc:picChg>
      </pc:sldChg>
      <pc:sldChg chg="add del">
        <pc:chgData name="Staphany Lu" userId="2731a8c8-1b3f-463f-b46a-1eb188f95fae" providerId="ADAL" clId="{0C3E0573-960F-4AB4-BC8F-C06B70EAF906}" dt="2023-04-19T16:20:33.222" v="518" actId="47"/>
        <pc:sldMkLst>
          <pc:docMk/>
          <pc:sldMk cId="2319479728" sldId="9769"/>
        </pc:sldMkLst>
      </pc:sldChg>
      <pc:sldChg chg="add">
        <pc:chgData name="Staphany Lu" userId="2731a8c8-1b3f-463f-b46a-1eb188f95fae" providerId="ADAL" clId="{0C3E0573-960F-4AB4-BC8F-C06B70EAF906}" dt="2023-04-19T16:14:22.275" v="392"/>
        <pc:sldMkLst>
          <pc:docMk/>
          <pc:sldMk cId="2264636626" sldId="9770"/>
        </pc:sldMkLst>
      </pc:sldChg>
      <pc:sldChg chg="modSp add mod">
        <pc:chgData name="Staphany Lu" userId="2731a8c8-1b3f-463f-b46a-1eb188f95fae" providerId="ADAL" clId="{0C3E0573-960F-4AB4-BC8F-C06B70EAF906}" dt="2023-04-19T16:27:01.576" v="534" actId="20577"/>
        <pc:sldMkLst>
          <pc:docMk/>
          <pc:sldMk cId="2732799318" sldId="9771"/>
        </pc:sldMkLst>
        <pc:spChg chg="mod">
          <ac:chgData name="Staphany Lu" userId="2731a8c8-1b3f-463f-b46a-1eb188f95fae" providerId="ADAL" clId="{0C3E0573-960F-4AB4-BC8F-C06B70EAF906}" dt="2023-04-19T16:27:01.576" v="534" actId="20577"/>
          <ac:spMkLst>
            <pc:docMk/>
            <pc:sldMk cId="2732799318" sldId="9771"/>
            <ac:spMk id="3" creationId="{295EBAB1-9FB4-E26E-F2B0-E6FD3B313A0A}"/>
          </ac:spMkLst>
        </pc:spChg>
      </pc:sldChg>
      <pc:sldChg chg="add">
        <pc:chgData name="Staphany Lu" userId="2731a8c8-1b3f-463f-b46a-1eb188f95fae" providerId="ADAL" clId="{0C3E0573-960F-4AB4-BC8F-C06B70EAF906}" dt="2023-04-19T16:26:52.459" v="521"/>
        <pc:sldMkLst>
          <pc:docMk/>
          <pc:sldMk cId="1235681058" sldId="9772"/>
        </pc:sldMkLst>
      </pc:sldChg>
      <pc:sldChg chg="add">
        <pc:chgData name="Staphany Lu" userId="2731a8c8-1b3f-463f-b46a-1eb188f95fae" providerId="ADAL" clId="{0C3E0573-960F-4AB4-BC8F-C06B70EAF906}" dt="2023-04-19T16:26:52.459" v="521"/>
        <pc:sldMkLst>
          <pc:docMk/>
          <pc:sldMk cId="1086757972" sldId="9773"/>
        </pc:sldMkLst>
      </pc:sldChg>
      <pc:sldChg chg="modSp add mod">
        <pc:chgData name="Staphany Lu" userId="2731a8c8-1b3f-463f-b46a-1eb188f95fae" providerId="ADAL" clId="{0C3E0573-960F-4AB4-BC8F-C06B70EAF906}" dt="2023-04-21T22:17:23.396" v="1128" actId="20577"/>
        <pc:sldMkLst>
          <pc:docMk/>
          <pc:sldMk cId="2356265894" sldId="9774"/>
        </pc:sldMkLst>
        <pc:spChg chg="mod">
          <ac:chgData name="Staphany Lu" userId="2731a8c8-1b3f-463f-b46a-1eb188f95fae" providerId="ADAL" clId="{0C3E0573-960F-4AB4-BC8F-C06B70EAF906}" dt="2023-04-19T16:31:27.980" v="537" actId="20577"/>
          <ac:spMkLst>
            <pc:docMk/>
            <pc:sldMk cId="2356265894" sldId="9774"/>
            <ac:spMk id="2" creationId="{2AE5E70F-E762-A397-DF44-CF593C6DC18D}"/>
          </ac:spMkLst>
        </pc:spChg>
        <pc:graphicFrameChg chg="mod modGraphic">
          <ac:chgData name="Staphany Lu" userId="2731a8c8-1b3f-463f-b46a-1eb188f95fae" providerId="ADAL" clId="{0C3E0573-960F-4AB4-BC8F-C06B70EAF906}" dt="2023-04-21T22:17:23.396" v="1128" actId="20577"/>
          <ac:graphicFrameMkLst>
            <pc:docMk/>
            <pc:sldMk cId="2356265894" sldId="9774"/>
            <ac:graphicFrameMk id="4" creationId="{961E9C2D-AE47-3C59-652A-5E79562D406C}"/>
          </ac:graphicFrameMkLst>
        </pc:graphicFrameChg>
      </pc:sldChg>
      <pc:sldChg chg="add">
        <pc:chgData name="Staphany Lu" userId="2731a8c8-1b3f-463f-b46a-1eb188f95fae" providerId="ADAL" clId="{0C3E0573-960F-4AB4-BC8F-C06B70EAF906}" dt="2023-04-19T16:26:52.459" v="521"/>
        <pc:sldMkLst>
          <pc:docMk/>
          <pc:sldMk cId="3745018088" sldId="9775"/>
        </pc:sldMkLst>
      </pc:sldChg>
      <pc:sldChg chg="modSp add mod">
        <pc:chgData name="Staphany Lu" userId="2731a8c8-1b3f-463f-b46a-1eb188f95fae" providerId="ADAL" clId="{0C3E0573-960F-4AB4-BC8F-C06B70EAF906}" dt="2023-04-21T00:17:32.986" v="966" actId="20577"/>
        <pc:sldMkLst>
          <pc:docMk/>
          <pc:sldMk cId="4096023855" sldId="9776"/>
        </pc:sldMkLst>
        <pc:spChg chg="mod">
          <ac:chgData name="Staphany Lu" userId="2731a8c8-1b3f-463f-b46a-1eb188f95fae" providerId="ADAL" clId="{0C3E0573-960F-4AB4-BC8F-C06B70EAF906}" dt="2023-04-21T00:17:32.986" v="966" actId="20577"/>
          <ac:spMkLst>
            <pc:docMk/>
            <pc:sldMk cId="4096023855" sldId="9776"/>
            <ac:spMk id="3" creationId="{24FF4B27-07B7-26D1-5EEC-0FEC0D2F180F}"/>
          </ac:spMkLst>
        </pc:spChg>
      </pc:sldChg>
      <pc:sldChg chg="add">
        <pc:chgData name="Staphany Lu" userId="2731a8c8-1b3f-463f-b46a-1eb188f95fae" providerId="ADAL" clId="{0C3E0573-960F-4AB4-BC8F-C06B70EAF906}" dt="2023-04-19T16:26:52.459" v="521"/>
        <pc:sldMkLst>
          <pc:docMk/>
          <pc:sldMk cId="2497380279" sldId="9777"/>
        </pc:sldMkLst>
      </pc:sldChg>
      <pc:sldChg chg="add">
        <pc:chgData name="Staphany Lu" userId="2731a8c8-1b3f-463f-b46a-1eb188f95fae" providerId="ADAL" clId="{0C3E0573-960F-4AB4-BC8F-C06B70EAF906}" dt="2023-04-19T16:26:52.459" v="521"/>
        <pc:sldMkLst>
          <pc:docMk/>
          <pc:sldMk cId="1680825107" sldId="9778"/>
        </pc:sldMkLst>
      </pc:sldChg>
      <pc:sldChg chg="modSp add mod">
        <pc:chgData name="Staphany Lu" userId="2731a8c8-1b3f-463f-b46a-1eb188f95fae" providerId="ADAL" clId="{0C3E0573-960F-4AB4-BC8F-C06B70EAF906}" dt="2023-04-19T16:37:11.643" v="673" actId="6549"/>
        <pc:sldMkLst>
          <pc:docMk/>
          <pc:sldMk cId="3685693311" sldId="9779"/>
        </pc:sldMkLst>
        <pc:spChg chg="mod">
          <ac:chgData name="Staphany Lu" userId="2731a8c8-1b3f-463f-b46a-1eb188f95fae" providerId="ADAL" clId="{0C3E0573-960F-4AB4-BC8F-C06B70EAF906}" dt="2023-04-19T16:37:11.643" v="673" actId="6549"/>
          <ac:spMkLst>
            <pc:docMk/>
            <pc:sldMk cId="3685693311" sldId="9779"/>
            <ac:spMk id="2" creationId="{E68EC014-9EB8-E19C-C14F-6B0DD2C049D9}"/>
          </ac:spMkLst>
        </pc:spChg>
      </pc:sldChg>
      <pc:sldChg chg="modSp add del mod">
        <pc:chgData name="Staphany Lu" userId="2731a8c8-1b3f-463f-b46a-1eb188f95fae" providerId="ADAL" clId="{0C3E0573-960F-4AB4-BC8F-C06B70EAF906}" dt="2023-04-19T16:39:08.521" v="678" actId="47"/>
        <pc:sldMkLst>
          <pc:docMk/>
          <pc:sldMk cId="334439772" sldId="9780"/>
        </pc:sldMkLst>
        <pc:spChg chg="mod">
          <ac:chgData name="Staphany Lu" userId="2731a8c8-1b3f-463f-b46a-1eb188f95fae" providerId="ADAL" clId="{0C3E0573-960F-4AB4-BC8F-C06B70EAF906}" dt="2023-04-19T16:37:43.446" v="677" actId="6549"/>
          <ac:spMkLst>
            <pc:docMk/>
            <pc:sldMk cId="334439772" sldId="9780"/>
            <ac:spMk id="5" creationId="{66EBC22E-C8B5-AF72-07AD-973D0DA23272}"/>
          </ac:spMkLst>
        </pc:spChg>
      </pc:sldChg>
      <pc:sldChg chg="addSp delSp modSp add del mod">
        <pc:chgData name="Staphany Lu" userId="2731a8c8-1b3f-463f-b46a-1eb188f95fae" providerId="ADAL" clId="{0C3E0573-960F-4AB4-BC8F-C06B70EAF906}" dt="2023-04-19T16:53:01.165" v="789" actId="47"/>
        <pc:sldMkLst>
          <pc:docMk/>
          <pc:sldMk cId="3125064613" sldId="9780"/>
        </pc:sldMkLst>
        <pc:spChg chg="mod">
          <ac:chgData name="Staphany Lu" userId="2731a8c8-1b3f-463f-b46a-1eb188f95fae" providerId="ADAL" clId="{0C3E0573-960F-4AB4-BC8F-C06B70EAF906}" dt="2023-04-19T16:39:44.649" v="694" actId="20577"/>
          <ac:spMkLst>
            <pc:docMk/>
            <pc:sldMk cId="3125064613" sldId="9780"/>
            <ac:spMk id="5" creationId="{66EBC22E-C8B5-AF72-07AD-973D0DA23272}"/>
          </ac:spMkLst>
        </pc:spChg>
        <pc:picChg chg="add mod">
          <ac:chgData name="Staphany Lu" userId="2731a8c8-1b3f-463f-b46a-1eb188f95fae" providerId="ADAL" clId="{0C3E0573-960F-4AB4-BC8F-C06B70EAF906}" dt="2023-04-19T16:40:20.539" v="714" actId="1037"/>
          <ac:picMkLst>
            <pc:docMk/>
            <pc:sldMk cId="3125064613" sldId="9780"/>
            <ac:picMk id="2" creationId="{2F2099C9-AE31-B2AF-AEBD-A7C870D35F8F}"/>
          </ac:picMkLst>
        </pc:picChg>
        <pc:picChg chg="add mod">
          <ac:chgData name="Staphany Lu" userId="2731a8c8-1b3f-463f-b46a-1eb188f95fae" providerId="ADAL" clId="{0C3E0573-960F-4AB4-BC8F-C06B70EAF906}" dt="2023-04-19T16:40:18.128" v="708" actId="14100"/>
          <ac:picMkLst>
            <pc:docMk/>
            <pc:sldMk cId="3125064613" sldId="9780"/>
            <ac:picMk id="3" creationId="{C0B6FE49-CDEF-9E25-2B7B-3ACA22569F7A}"/>
          </ac:picMkLst>
        </pc:picChg>
        <pc:picChg chg="del">
          <ac:chgData name="Staphany Lu" userId="2731a8c8-1b3f-463f-b46a-1eb188f95fae" providerId="ADAL" clId="{0C3E0573-960F-4AB4-BC8F-C06B70EAF906}" dt="2023-04-19T16:39:46.610" v="695" actId="478"/>
          <ac:picMkLst>
            <pc:docMk/>
            <pc:sldMk cId="3125064613" sldId="9780"/>
            <ac:picMk id="4" creationId="{DC986B82-B853-F6DF-6CD7-4C2EE4237B71}"/>
          </ac:picMkLst>
        </pc:picChg>
        <pc:picChg chg="del">
          <ac:chgData name="Staphany Lu" userId="2731a8c8-1b3f-463f-b46a-1eb188f95fae" providerId="ADAL" clId="{0C3E0573-960F-4AB4-BC8F-C06B70EAF906}" dt="2023-04-19T16:39:47.207" v="696" actId="478"/>
          <ac:picMkLst>
            <pc:docMk/>
            <pc:sldMk cId="3125064613" sldId="9780"/>
            <ac:picMk id="6" creationId="{DE665206-674C-9646-51E4-E1C125A120D7}"/>
          </ac:picMkLst>
        </pc:picChg>
      </pc:sldChg>
      <pc:sldChg chg="modSp add mod">
        <pc:chgData name="Staphany Lu" userId="2731a8c8-1b3f-463f-b46a-1eb188f95fae" providerId="ADAL" clId="{0C3E0573-960F-4AB4-BC8F-C06B70EAF906}" dt="2023-04-19T16:46:48.102" v="728" actId="20577"/>
        <pc:sldMkLst>
          <pc:docMk/>
          <pc:sldMk cId="1389589821" sldId="9781"/>
        </pc:sldMkLst>
        <pc:spChg chg="mod">
          <ac:chgData name="Staphany Lu" userId="2731a8c8-1b3f-463f-b46a-1eb188f95fae" providerId="ADAL" clId="{0C3E0573-960F-4AB4-BC8F-C06B70EAF906}" dt="2023-04-19T16:46:48.102" v="728" actId="20577"/>
          <ac:spMkLst>
            <pc:docMk/>
            <pc:sldMk cId="1389589821" sldId="9781"/>
            <ac:spMk id="2" creationId="{34F54E08-3B12-BE37-5C2E-2B1A33D09721}"/>
          </ac:spMkLst>
        </pc:spChg>
      </pc:sldChg>
      <pc:sldChg chg="add">
        <pc:chgData name="Staphany Lu" userId="2731a8c8-1b3f-463f-b46a-1eb188f95fae" providerId="ADAL" clId="{0C3E0573-960F-4AB4-BC8F-C06B70EAF906}" dt="2023-04-19T16:46:52.481" v="729"/>
        <pc:sldMkLst>
          <pc:docMk/>
          <pc:sldMk cId="686235286" sldId="9782"/>
        </pc:sldMkLst>
      </pc:sldChg>
      <pc:sldChg chg="addSp delSp modSp add mod addCm delCm">
        <pc:chgData name="Staphany Lu" userId="2731a8c8-1b3f-463f-b46a-1eb188f95fae" providerId="ADAL" clId="{0C3E0573-960F-4AB4-BC8F-C06B70EAF906}" dt="2023-04-21T20:51:36.705" v="1085"/>
        <pc:sldMkLst>
          <pc:docMk/>
          <pc:sldMk cId="2918158378" sldId="9783"/>
        </pc:sldMkLst>
        <pc:spChg chg="mod">
          <ac:chgData name="Staphany Lu" userId="2731a8c8-1b3f-463f-b46a-1eb188f95fae" providerId="ADAL" clId="{0C3E0573-960F-4AB4-BC8F-C06B70EAF906}" dt="2023-04-21T00:18:39.958" v="973" actId="404"/>
          <ac:spMkLst>
            <pc:docMk/>
            <pc:sldMk cId="2918158378" sldId="9783"/>
            <ac:spMk id="4" creationId="{07AAE218-692D-B329-9993-5BE508360937}"/>
          </ac:spMkLst>
        </pc:spChg>
        <pc:picChg chg="add mod">
          <ac:chgData name="Staphany Lu" userId="2731a8c8-1b3f-463f-b46a-1eb188f95fae" providerId="ADAL" clId="{0C3E0573-960F-4AB4-BC8F-C06B70EAF906}" dt="2023-04-19T16:52:51.832" v="786" actId="1076"/>
          <ac:picMkLst>
            <pc:docMk/>
            <pc:sldMk cId="2918158378" sldId="9783"/>
            <ac:picMk id="5" creationId="{C62469D8-DAB4-8392-65C5-BF64F0D3E84B}"/>
          </ac:picMkLst>
        </pc:picChg>
        <pc:picChg chg="add mod">
          <ac:chgData name="Staphany Lu" userId="2731a8c8-1b3f-463f-b46a-1eb188f95fae" providerId="ADAL" clId="{0C3E0573-960F-4AB4-BC8F-C06B70EAF906}" dt="2023-04-19T16:52:57.719" v="788" actId="14100"/>
          <ac:picMkLst>
            <pc:docMk/>
            <pc:sldMk cId="2918158378" sldId="9783"/>
            <ac:picMk id="6" creationId="{74E13F06-B369-B6E9-4BD1-C758E5CDFBC1}"/>
          </ac:picMkLst>
        </pc:picChg>
        <pc:picChg chg="del">
          <ac:chgData name="Staphany Lu" userId="2731a8c8-1b3f-463f-b46a-1eb188f95fae" providerId="ADAL" clId="{0C3E0573-960F-4AB4-BC8F-C06B70EAF906}" dt="2023-04-19T16:52:30.638" v="780" actId="478"/>
          <ac:picMkLst>
            <pc:docMk/>
            <pc:sldMk cId="2918158378" sldId="9783"/>
            <ac:picMk id="8" creationId="{B6672195-7673-6F5F-BCB4-8C9267AD7E74}"/>
          </ac:picMkLst>
        </pc:picChg>
        <pc:picChg chg="del">
          <ac:chgData name="Staphany Lu" userId="2731a8c8-1b3f-463f-b46a-1eb188f95fae" providerId="ADAL" clId="{0C3E0573-960F-4AB4-BC8F-C06B70EAF906}" dt="2023-04-19T16:52:30.092" v="779" actId="478"/>
          <ac:picMkLst>
            <pc:docMk/>
            <pc:sldMk cId="2918158378" sldId="9783"/>
            <ac:picMk id="9" creationId="{89C33472-EC94-2165-B80A-EF252FD68673}"/>
          </ac:picMkLst>
        </pc:picChg>
      </pc:sldChg>
      <pc:sldChg chg="addSp delSp modSp add mod delCm">
        <pc:chgData name="Staphany Lu" userId="2731a8c8-1b3f-463f-b46a-1eb188f95fae" providerId="ADAL" clId="{0C3E0573-960F-4AB4-BC8F-C06B70EAF906}" dt="2023-04-21T20:51:42.466" v="1086"/>
        <pc:sldMkLst>
          <pc:docMk/>
          <pc:sldMk cId="3140177377" sldId="9784"/>
        </pc:sldMkLst>
        <pc:spChg chg="mod">
          <ac:chgData name="Staphany Lu" userId="2731a8c8-1b3f-463f-b46a-1eb188f95fae" providerId="ADAL" clId="{0C3E0573-960F-4AB4-BC8F-C06B70EAF906}" dt="2023-04-19T16:53:38.884" v="800" actId="20577"/>
          <ac:spMkLst>
            <pc:docMk/>
            <pc:sldMk cId="3140177377" sldId="9784"/>
            <ac:spMk id="5" creationId="{66EBC22E-C8B5-AF72-07AD-973D0DA23272}"/>
          </ac:spMkLst>
        </pc:spChg>
        <pc:picChg chg="del">
          <ac:chgData name="Staphany Lu" userId="2731a8c8-1b3f-463f-b46a-1eb188f95fae" providerId="ADAL" clId="{0C3E0573-960F-4AB4-BC8F-C06B70EAF906}" dt="2023-04-19T16:53:44.736" v="801" actId="478"/>
          <ac:picMkLst>
            <pc:docMk/>
            <pc:sldMk cId="3140177377" sldId="9784"/>
            <ac:picMk id="2" creationId="{F0302CD0-332D-C1D6-28D8-468CBE92AD2D}"/>
          </ac:picMkLst>
        </pc:picChg>
        <pc:picChg chg="add del mod">
          <ac:chgData name="Staphany Lu" userId="2731a8c8-1b3f-463f-b46a-1eb188f95fae" providerId="ADAL" clId="{0C3E0573-960F-4AB4-BC8F-C06B70EAF906}" dt="2023-04-21T00:18:50.746" v="974" actId="478"/>
          <ac:picMkLst>
            <pc:docMk/>
            <pc:sldMk cId="3140177377" sldId="9784"/>
            <ac:picMk id="3" creationId="{911534B5-BA42-BECF-60BD-8FBFEFF6E83A}"/>
          </ac:picMkLst>
        </pc:picChg>
        <pc:picChg chg="add mod">
          <ac:chgData name="Staphany Lu" userId="2731a8c8-1b3f-463f-b46a-1eb188f95fae" providerId="ADAL" clId="{0C3E0573-960F-4AB4-BC8F-C06B70EAF906}" dt="2023-04-21T00:19:27.132" v="981" actId="1076"/>
          <ac:picMkLst>
            <pc:docMk/>
            <pc:sldMk cId="3140177377" sldId="9784"/>
            <ac:picMk id="6" creationId="{EC887E90-1F1C-7099-3BE9-3DA35AA40F63}"/>
          </ac:picMkLst>
        </pc:picChg>
      </pc:sldChg>
      <pc:sldChg chg="addSp delSp modSp add mod delCm">
        <pc:chgData name="Staphany Lu" userId="2731a8c8-1b3f-463f-b46a-1eb188f95fae" providerId="ADAL" clId="{0C3E0573-960F-4AB4-BC8F-C06B70EAF906}" dt="2023-04-19T17:01:27.840" v="887" actId="20577"/>
        <pc:sldMkLst>
          <pc:docMk/>
          <pc:sldMk cId="2823541339" sldId="9785"/>
        </pc:sldMkLst>
        <pc:spChg chg="mod">
          <ac:chgData name="Staphany Lu" userId="2731a8c8-1b3f-463f-b46a-1eb188f95fae" providerId="ADAL" clId="{0C3E0573-960F-4AB4-BC8F-C06B70EAF906}" dt="2023-04-19T17:01:27.840" v="887" actId="20577"/>
          <ac:spMkLst>
            <pc:docMk/>
            <pc:sldMk cId="2823541339" sldId="9785"/>
            <ac:spMk id="4" creationId="{07AAE218-692D-B329-9993-5BE508360937}"/>
          </ac:spMkLst>
        </pc:spChg>
        <pc:picChg chg="del">
          <ac:chgData name="Staphany Lu" userId="2731a8c8-1b3f-463f-b46a-1eb188f95fae" providerId="ADAL" clId="{0C3E0573-960F-4AB4-BC8F-C06B70EAF906}" dt="2023-04-19T16:58:02.218" v="821" actId="478"/>
          <ac:picMkLst>
            <pc:docMk/>
            <pc:sldMk cId="2823541339" sldId="9785"/>
            <ac:picMk id="5" creationId="{C62469D8-DAB4-8392-65C5-BF64F0D3E84B}"/>
          </ac:picMkLst>
        </pc:picChg>
        <pc:picChg chg="del">
          <ac:chgData name="Staphany Lu" userId="2731a8c8-1b3f-463f-b46a-1eb188f95fae" providerId="ADAL" clId="{0C3E0573-960F-4AB4-BC8F-C06B70EAF906}" dt="2023-04-19T16:58:02.814" v="822" actId="478"/>
          <ac:picMkLst>
            <pc:docMk/>
            <pc:sldMk cId="2823541339" sldId="9785"/>
            <ac:picMk id="6" creationId="{74E13F06-B369-B6E9-4BD1-C758E5CDFBC1}"/>
          </ac:picMkLst>
        </pc:picChg>
        <pc:picChg chg="add mod">
          <ac:chgData name="Staphany Lu" userId="2731a8c8-1b3f-463f-b46a-1eb188f95fae" providerId="ADAL" clId="{0C3E0573-960F-4AB4-BC8F-C06B70EAF906}" dt="2023-04-19T16:58:24.566" v="828" actId="1076"/>
          <ac:picMkLst>
            <pc:docMk/>
            <pc:sldMk cId="2823541339" sldId="9785"/>
            <ac:picMk id="7" creationId="{0CB981CB-5861-CD63-DFF6-D5601648BEED}"/>
          </ac:picMkLst>
        </pc:picChg>
        <pc:picChg chg="add mod">
          <ac:chgData name="Staphany Lu" userId="2731a8c8-1b3f-463f-b46a-1eb188f95fae" providerId="ADAL" clId="{0C3E0573-960F-4AB4-BC8F-C06B70EAF906}" dt="2023-04-19T16:58:27.833" v="830" actId="14100"/>
          <ac:picMkLst>
            <pc:docMk/>
            <pc:sldMk cId="2823541339" sldId="9785"/>
            <ac:picMk id="8" creationId="{229C377A-7826-8C02-37BD-A40901CB4D36}"/>
          </ac:picMkLst>
        </pc:picChg>
      </pc:sldChg>
      <pc:sldChg chg="modSp mod">
        <pc:chgData name="Staphany Lu" userId="2731a8c8-1b3f-463f-b46a-1eb188f95fae" providerId="ADAL" clId="{0C3E0573-960F-4AB4-BC8F-C06B70EAF906}" dt="2023-04-21T21:19:07.129" v="1107" actId="20577"/>
        <pc:sldMkLst>
          <pc:docMk/>
          <pc:sldMk cId="3730553942" sldId="9786"/>
        </pc:sldMkLst>
        <pc:spChg chg="mod">
          <ac:chgData name="Staphany Lu" userId="2731a8c8-1b3f-463f-b46a-1eb188f95fae" providerId="ADAL" clId="{0C3E0573-960F-4AB4-BC8F-C06B70EAF906}" dt="2023-04-21T21:19:07.129" v="1107" actId="20577"/>
          <ac:spMkLst>
            <pc:docMk/>
            <pc:sldMk cId="3730553942" sldId="9786"/>
            <ac:spMk id="6" creationId="{E9A15C65-AD8E-6F40-8736-51A237A83A90}"/>
          </ac:spMkLst>
        </pc:spChg>
      </pc:sldChg>
      <pc:sldChg chg="add">
        <pc:chgData name="Staphany Lu" userId="2731a8c8-1b3f-463f-b46a-1eb188f95fae" providerId="ADAL" clId="{0C3E0573-960F-4AB4-BC8F-C06B70EAF906}" dt="2023-04-21T21:24:32.171" v="1108"/>
        <pc:sldMkLst>
          <pc:docMk/>
          <pc:sldMk cId="3008991675" sldId="9788"/>
        </pc:sldMkLst>
      </pc:sldChg>
      <pc:sldChg chg="add">
        <pc:chgData name="Staphany Lu" userId="2731a8c8-1b3f-463f-b46a-1eb188f95fae" providerId="ADAL" clId="{0C3E0573-960F-4AB4-BC8F-C06B70EAF906}" dt="2023-04-21T21:24:32.171" v="1108"/>
        <pc:sldMkLst>
          <pc:docMk/>
          <pc:sldMk cId="2552809634" sldId="9789"/>
        </pc:sldMkLst>
      </pc:sldChg>
      <pc:sldMasterChg chg="delSldLayout">
        <pc:chgData name="Staphany Lu" userId="2731a8c8-1b3f-463f-b46a-1eb188f95fae" providerId="ADAL" clId="{0C3E0573-960F-4AB4-BC8F-C06B70EAF906}" dt="2023-04-19T15:56:51.645" v="214" actId="47"/>
        <pc:sldMasterMkLst>
          <pc:docMk/>
          <pc:sldMasterMk cId="3148946740" sldId="2147483660"/>
        </pc:sldMasterMkLst>
        <pc:sldLayoutChg chg="del">
          <pc:chgData name="Staphany Lu" userId="2731a8c8-1b3f-463f-b46a-1eb188f95fae" providerId="ADAL" clId="{0C3E0573-960F-4AB4-BC8F-C06B70EAF906}" dt="2023-04-19T15:56:50.099" v="212" actId="47"/>
          <pc:sldLayoutMkLst>
            <pc:docMk/>
            <pc:sldMasterMk cId="3148946740" sldId="2147483660"/>
            <pc:sldLayoutMk cId="4212831083" sldId="2147483673"/>
          </pc:sldLayoutMkLst>
        </pc:sldLayoutChg>
        <pc:sldLayoutChg chg="del">
          <pc:chgData name="Staphany Lu" userId="2731a8c8-1b3f-463f-b46a-1eb188f95fae" providerId="ADAL" clId="{0C3E0573-960F-4AB4-BC8F-C06B70EAF906}" dt="2023-04-19T15:56:51.645" v="214" actId="47"/>
          <pc:sldLayoutMkLst>
            <pc:docMk/>
            <pc:sldMasterMk cId="3148946740" sldId="2147483660"/>
            <pc:sldLayoutMk cId="3814483876" sldId="2147483674"/>
          </pc:sldLayoutMkLst>
        </pc:sldLayoutChg>
      </pc:sldMasterChg>
    </pc:docChg>
  </pc:docChgLst>
  <pc:docChgLst>
    <pc:chgData name="Sarah Glady" userId="7e99db20-2eca-4605-8940-1397e12bb63c" providerId="ADAL" clId="{6F3AD3CD-A44C-4E93-9761-8DDCBDDB90BC}"/>
    <pc:docChg chg="custSel modSld replTag delTag">
      <pc:chgData name="Sarah Glady" userId="7e99db20-2eca-4605-8940-1397e12bb63c" providerId="ADAL" clId="{6F3AD3CD-A44C-4E93-9761-8DDCBDDB90BC}" dt="2023-04-24T15:56:55.371" v="7"/>
      <pc:docMkLst>
        <pc:docMk/>
      </pc:docMkLst>
      <pc:sldChg chg="replTag delTag">
        <pc:chgData name="Sarah Glady" userId="7e99db20-2eca-4605-8940-1397e12bb63c" providerId="ADAL" clId="{6F3AD3CD-A44C-4E93-9761-8DDCBDDB90BC}" dt="2023-04-24T15:56:55.371" v="7"/>
        <pc:sldMkLst>
          <pc:docMk/>
          <pc:sldMk cId="3601324348" sldId="256"/>
        </pc:sldMkLst>
      </pc:sldChg>
    </pc:docChg>
  </pc:docChgLst>
  <pc:docChgLst>
    <pc:chgData name="Justin Cox" userId="7103f6ff-06c0-4781-9beb-9ca7f98d50b1" providerId="ADAL" clId="{9CDC897D-0FF5-434F-B556-FC359CBC07B4}"/>
    <pc:docChg chg="undo custSel addSld delSld modSld modSection">
      <pc:chgData name="Justin Cox" userId="7103f6ff-06c0-4781-9beb-9ca7f98d50b1" providerId="ADAL" clId="{9CDC897D-0FF5-434F-B556-FC359CBC07B4}" dt="2023-04-21T21:25:07.598" v="201" actId="208"/>
      <pc:docMkLst>
        <pc:docMk/>
      </pc:docMkLst>
      <pc:sldChg chg="modSp mod">
        <pc:chgData name="Justin Cox" userId="7103f6ff-06c0-4781-9beb-9ca7f98d50b1" providerId="ADAL" clId="{9CDC897D-0FF5-434F-B556-FC359CBC07B4}" dt="2023-04-21T21:25:03.841" v="200" actId="208"/>
        <pc:sldMkLst>
          <pc:docMk/>
          <pc:sldMk cId="3687826736" sldId="339"/>
        </pc:sldMkLst>
        <pc:picChg chg="mod">
          <ac:chgData name="Justin Cox" userId="7103f6ff-06c0-4781-9beb-9ca7f98d50b1" providerId="ADAL" clId="{9CDC897D-0FF5-434F-B556-FC359CBC07B4}" dt="2023-04-21T21:25:03.841" v="200" actId="208"/>
          <ac:picMkLst>
            <pc:docMk/>
            <pc:sldMk cId="3687826736" sldId="339"/>
            <ac:picMk id="7" creationId="{AD113AF0-A6E5-C766-BAEE-1FAB88C3C309}"/>
          </ac:picMkLst>
        </pc:picChg>
      </pc:sldChg>
      <pc:sldChg chg="del">
        <pc:chgData name="Justin Cox" userId="7103f6ff-06c0-4781-9beb-9ca7f98d50b1" providerId="ADAL" clId="{9CDC897D-0FF5-434F-B556-FC359CBC07B4}" dt="2023-04-21T21:13:32.873" v="33" actId="47"/>
        <pc:sldMkLst>
          <pc:docMk/>
          <pc:sldMk cId="2233498181" sldId="428"/>
        </pc:sldMkLst>
      </pc:sldChg>
      <pc:sldChg chg="mod modShow">
        <pc:chgData name="Justin Cox" userId="7103f6ff-06c0-4781-9beb-9ca7f98d50b1" providerId="ADAL" clId="{9CDC897D-0FF5-434F-B556-FC359CBC07B4}" dt="2023-04-21T21:11:11.400" v="3" actId="729"/>
        <pc:sldMkLst>
          <pc:docMk/>
          <pc:sldMk cId="1161105910" sldId="8653"/>
        </pc:sldMkLst>
      </pc:sldChg>
      <pc:sldChg chg="modSp mod">
        <pc:chgData name="Justin Cox" userId="7103f6ff-06c0-4781-9beb-9ca7f98d50b1" providerId="ADAL" clId="{9CDC897D-0FF5-434F-B556-FC359CBC07B4}" dt="2023-04-21T21:11:00.719" v="2" actId="208"/>
        <pc:sldMkLst>
          <pc:docMk/>
          <pc:sldMk cId="1757572404" sldId="8667"/>
        </pc:sldMkLst>
        <pc:picChg chg="mod">
          <ac:chgData name="Justin Cox" userId="7103f6ff-06c0-4781-9beb-9ca7f98d50b1" providerId="ADAL" clId="{9CDC897D-0FF5-434F-B556-FC359CBC07B4}" dt="2023-04-21T21:11:00.719" v="2" actId="208"/>
          <ac:picMkLst>
            <pc:docMk/>
            <pc:sldMk cId="1757572404" sldId="8667"/>
            <ac:picMk id="4" creationId="{9271E929-2215-FA21-50D1-61A55553827E}"/>
          </ac:picMkLst>
        </pc:picChg>
      </pc:sldChg>
      <pc:sldChg chg="modSp mod">
        <pc:chgData name="Justin Cox" userId="7103f6ff-06c0-4781-9beb-9ca7f98d50b1" providerId="ADAL" clId="{9CDC897D-0FF5-434F-B556-FC359CBC07B4}" dt="2023-04-21T21:11:49.282" v="15" actId="208"/>
        <pc:sldMkLst>
          <pc:docMk/>
          <pc:sldMk cId="310328938" sldId="8668"/>
        </pc:sldMkLst>
        <pc:picChg chg="mod">
          <ac:chgData name="Justin Cox" userId="7103f6ff-06c0-4781-9beb-9ca7f98d50b1" providerId="ADAL" clId="{9CDC897D-0FF5-434F-B556-FC359CBC07B4}" dt="2023-04-21T21:11:49.282" v="15" actId="208"/>
          <ac:picMkLst>
            <pc:docMk/>
            <pc:sldMk cId="310328938" sldId="8668"/>
            <ac:picMk id="4" creationId="{6D4A3652-FE43-F17A-AB2B-75FFE7C3F7A6}"/>
          </ac:picMkLst>
        </pc:picChg>
      </pc:sldChg>
      <pc:sldChg chg="modSp mod">
        <pc:chgData name="Justin Cox" userId="7103f6ff-06c0-4781-9beb-9ca7f98d50b1" providerId="ADAL" clId="{9CDC897D-0FF5-434F-B556-FC359CBC07B4}" dt="2023-04-21T21:11:26.028" v="12" actId="20577"/>
        <pc:sldMkLst>
          <pc:docMk/>
          <pc:sldMk cId="1516970473" sldId="9758"/>
        </pc:sldMkLst>
        <pc:spChg chg="mod">
          <ac:chgData name="Justin Cox" userId="7103f6ff-06c0-4781-9beb-9ca7f98d50b1" providerId="ADAL" clId="{9CDC897D-0FF5-434F-B556-FC359CBC07B4}" dt="2023-04-21T21:11:26.028" v="12" actId="20577"/>
          <ac:spMkLst>
            <pc:docMk/>
            <pc:sldMk cId="1516970473" sldId="9758"/>
            <ac:spMk id="2" creationId="{E68EC014-9EB8-E19C-C14F-6B0DD2C049D9}"/>
          </ac:spMkLst>
        </pc:spChg>
      </pc:sldChg>
      <pc:sldChg chg="modSp mod">
        <pc:chgData name="Justin Cox" userId="7103f6ff-06c0-4781-9beb-9ca7f98d50b1" providerId="ADAL" clId="{9CDC897D-0FF5-434F-B556-FC359CBC07B4}" dt="2023-04-21T21:10:49.502" v="0" actId="208"/>
        <pc:sldMkLst>
          <pc:docMk/>
          <pc:sldMk cId="2784535772" sldId="9760"/>
        </pc:sldMkLst>
        <pc:picChg chg="mod">
          <ac:chgData name="Justin Cox" userId="7103f6ff-06c0-4781-9beb-9ca7f98d50b1" providerId="ADAL" clId="{9CDC897D-0FF5-434F-B556-FC359CBC07B4}" dt="2023-04-21T21:10:49.502" v="0" actId="208"/>
          <ac:picMkLst>
            <pc:docMk/>
            <pc:sldMk cId="2784535772" sldId="9760"/>
            <ac:picMk id="7" creationId="{6819AC0C-6EBA-5EB8-8721-D14474FA3C77}"/>
          </ac:picMkLst>
        </pc:picChg>
      </pc:sldChg>
      <pc:sldChg chg="modSp mod">
        <pc:chgData name="Justin Cox" userId="7103f6ff-06c0-4781-9beb-9ca7f98d50b1" providerId="ADAL" clId="{9CDC897D-0FF5-434F-B556-FC359CBC07B4}" dt="2023-04-21T21:10:55.492" v="1" actId="208"/>
        <pc:sldMkLst>
          <pc:docMk/>
          <pc:sldMk cId="1889968116" sldId="9761"/>
        </pc:sldMkLst>
        <pc:picChg chg="mod">
          <ac:chgData name="Justin Cox" userId="7103f6ff-06c0-4781-9beb-9ca7f98d50b1" providerId="ADAL" clId="{9CDC897D-0FF5-434F-B556-FC359CBC07B4}" dt="2023-04-21T21:10:55.492" v="1" actId="208"/>
          <ac:picMkLst>
            <pc:docMk/>
            <pc:sldMk cId="1889968116" sldId="9761"/>
            <ac:picMk id="8" creationId="{D63B7468-D13E-8AE7-642B-FC75A732394F}"/>
          </ac:picMkLst>
        </pc:picChg>
      </pc:sldChg>
      <pc:sldChg chg="modSp mod">
        <pc:chgData name="Justin Cox" userId="7103f6ff-06c0-4781-9beb-9ca7f98d50b1" providerId="ADAL" clId="{9CDC897D-0FF5-434F-B556-FC359CBC07B4}" dt="2023-04-21T21:11:43.217" v="13" actId="208"/>
        <pc:sldMkLst>
          <pc:docMk/>
          <pc:sldMk cId="4012934750" sldId="9765"/>
        </pc:sldMkLst>
        <pc:picChg chg="mod">
          <ac:chgData name="Justin Cox" userId="7103f6ff-06c0-4781-9beb-9ca7f98d50b1" providerId="ADAL" clId="{9CDC897D-0FF5-434F-B556-FC359CBC07B4}" dt="2023-04-21T21:11:43.217" v="13" actId="208"/>
          <ac:picMkLst>
            <pc:docMk/>
            <pc:sldMk cId="4012934750" sldId="9765"/>
            <ac:picMk id="8" creationId="{5676D2E8-499D-098B-531F-A283DC28D146}"/>
          </ac:picMkLst>
        </pc:picChg>
      </pc:sldChg>
      <pc:sldChg chg="modSp mod">
        <pc:chgData name="Justin Cox" userId="7103f6ff-06c0-4781-9beb-9ca7f98d50b1" providerId="ADAL" clId="{9CDC897D-0FF5-434F-B556-FC359CBC07B4}" dt="2023-04-21T21:11:46.178" v="14" actId="208"/>
        <pc:sldMkLst>
          <pc:docMk/>
          <pc:sldMk cId="3864302599" sldId="9767"/>
        </pc:sldMkLst>
        <pc:picChg chg="mod">
          <ac:chgData name="Justin Cox" userId="7103f6ff-06c0-4781-9beb-9ca7f98d50b1" providerId="ADAL" clId="{9CDC897D-0FF5-434F-B556-FC359CBC07B4}" dt="2023-04-21T21:11:46.178" v="14" actId="208"/>
          <ac:picMkLst>
            <pc:docMk/>
            <pc:sldMk cId="3864302599" sldId="9767"/>
            <ac:picMk id="4" creationId="{0B4742B9-85D6-BFC7-2811-4078D3B227DB}"/>
          </ac:picMkLst>
        </pc:picChg>
      </pc:sldChg>
      <pc:sldChg chg="modSp mod">
        <pc:chgData name="Justin Cox" userId="7103f6ff-06c0-4781-9beb-9ca7f98d50b1" providerId="ADAL" clId="{9CDC897D-0FF5-434F-B556-FC359CBC07B4}" dt="2023-04-21T21:25:07.598" v="201" actId="208"/>
        <pc:sldMkLst>
          <pc:docMk/>
          <pc:sldMk cId="2264636626" sldId="9770"/>
        </pc:sldMkLst>
        <pc:picChg chg="mod">
          <ac:chgData name="Justin Cox" userId="7103f6ff-06c0-4781-9beb-9ca7f98d50b1" providerId="ADAL" clId="{9CDC897D-0FF5-434F-B556-FC359CBC07B4}" dt="2023-04-21T21:25:07.598" v="201" actId="208"/>
          <ac:picMkLst>
            <pc:docMk/>
            <pc:sldMk cId="2264636626" sldId="9770"/>
            <ac:picMk id="3" creationId="{401F620D-8AB0-CE10-3F92-D2BFD0C84463}"/>
          </ac:picMkLst>
        </pc:picChg>
      </pc:sldChg>
      <pc:sldChg chg="modSp add mod">
        <pc:chgData name="Justin Cox" userId="7103f6ff-06c0-4781-9beb-9ca7f98d50b1" providerId="ADAL" clId="{9CDC897D-0FF5-434F-B556-FC359CBC07B4}" dt="2023-04-21T21:19:29.094" v="142" actId="108"/>
        <pc:sldMkLst>
          <pc:docMk/>
          <pc:sldMk cId="3730553942" sldId="9786"/>
        </pc:sldMkLst>
        <pc:spChg chg="mod">
          <ac:chgData name="Justin Cox" userId="7103f6ff-06c0-4781-9beb-9ca7f98d50b1" providerId="ADAL" clId="{9CDC897D-0FF5-434F-B556-FC359CBC07B4}" dt="2023-04-21T21:14:01.227" v="48" actId="20577"/>
          <ac:spMkLst>
            <pc:docMk/>
            <pc:sldMk cId="3730553942" sldId="9786"/>
            <ac:spMk id="4" creationId="{E57FDB30-4136-5C4B-83FC-AB4823EC4B07}"/>
          </ac:spMkLst>
        </pc:spChg>
        <pc:spChg chg="mod">
          <ac:chgData name="Justin Cox" userId="7103f6ff-06c0-4781-9beb-9ca7f98d50b1" providerId="ADAL" clId="{9CDC897D-0FF5-434F-B556-FC359CBC07B4}" dt="2023-04-21T21:19:29.094" v="142" actId="108"/>
          <ac:spMkLst>
            <pc:docMk/>
            <pc:sldMk cId="3730553942" sldId="9786"/>
            <ac:spMk id="6" creationId="{E9A15C65-AD8E-6F40-8736-51A237A83A90}"/>
          </ac:spMkLst>
        </pc:spChg>
      </pc:sldChg>
      <pc:sldChg chg="new del">
        <pc:chgData name="Justin Cox" userId="7103f6ff-06c0-4781-9beb-9ca7f98d50b1" providerId="ADAL" clId="{9CDC897D-0FF5-434F-B556-FC359CBC07B4}" dt="2023-04-21T21:20:08.846" v="144" actId="47"/>
        <pc:sldMkLst>
          <pc:docMk/>
          <pc:sldMk cId="698117657" sldId="9787"/>
        </pc:sldMkLst>
      </pc:sldChg>
      <pc:sldChg chg="modSp add mod">
        <pc:chgData name="Justin Cox" userId="7103f6ff-06c0-4781-9beb-9ca7f98d50b1" providerId="ADAL" clId="{9CDC897D-0FF5-434F-B556-FC359CBC07B4}" dt="2023-04-21T21:23:37.124" v="199" actId="113"/>
        <pc:sldMkLst>
          <pc:docMk/>
          <pc:sldMk cId="3498638287" sldId="9787"/>
        </pc:sldMkLst>
        <pc:spChg chg="mod">
          <ac:chgData name="Justin Cox" userId="7103f6ff-06c0-4781-9beb-9ca7f98d50b1" providerId="ADAL" clId="{9CDC897D-0FF5-434F-B556-FC359CBC07B4}" dt="2023-04-21T21:20:16.713" v="155" actId="20577"/>
          <ac:spMkLst>
            <pc:docMk/>
            <pc:sldMk cId="3498638287" sldId="9787"/>
            <ac:spMk id="4" creationId="{E57FDB30-4136-5C4B-83FC-AB4823EC4B07}"/>
          </ac:spMkLst>
        </pc:spChg>
        <pc:spChg chg="mod">
          <ac:chgData name="Justin Cox" userId="7103f6ff-06c0-4781-9beb-9ca7f98d50b1" providerId="ADAL" clId="{9CDC897D-0FF5-434F-B556-FC359CBC07B4}" dt="2023-04-21T21:23:37.124" v="199" actId="113"/>
          <ac:spMkLst>
            <pc:docMk/>
            <pc:sldMk cId="3498638287" sldId="9787"/>
            <ac:spMk id="6" creationId="{E9A15C65-AD8E-6F40-8736-51A237A83A90}"/>
          </ac:spMkLst>
        </pc:spChg>
      </pc:sldChg>
      <pc:sldMasterChg chg="delSldLayout">
        <pc:chgData name="Justin Cox" userId="7103f6ff-06c0-4781-9beb-9ca7f98d50b1" providerId="ADAL" clId="{9CDC897D-0FF5-434F-B556-FC359CBC07B4}" dt="2023-04-21T21:13:32.873" v="33" actId="47"/>
        <pc:sldMasterMkLst>
          <pc:docMk/>
          <pc:sldMasterMk cId="3148946740" sldId="2147483660"/>
        </pc:sldMasterMkLst>
        <pc:sldLayoutChg chg="del">
          <pc:chgData name="Justin Cox" userId="7103f6ff-06c0-4781-9beb-9ca7f98d50b1" providerId="ADAL" clId="{9CDC897D-0FF5-434F-B556-FC359CBC07B4}" dt="2023-04-21T21:13:32.873" v="33" actId="47"/>
          <pc:sldLayoutMkLst>
            <pc:docMk/>
            <pc:sldMasterMk cId="3148946740" sldId="2147483660"/>
            <pc:sldLayoutMk cId="38818705" sldId="214748367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8DA200-503A-47C2-8AE0-59B99A8D709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39F04D76-F698-427F-A084-9D7865D78E96}">
      <dgm:prSet phldrT="[Text]" custT="1"/>
      <dgm:spPr>
        <a:ln>
          <a:solidFill>
            <a:schemeClr val="tx1"/>
          </a:solidFill>
        </a:ln>
      </dgm:spPr>
      <dgm:t>
        <a:bodyPr/>
        <a:lstStyle/>
        <a:p>
          <a:r>
            <a:rPr lang="en-US" sz="3200"/>
            <a:t>Players</a:t>
          </a:r>
        </a:p>
      </dgm:t>
    </dgm:pt>
    <dgm:pt modelId="{4F4F0A22-098C-443C-8E21-B0DF2C17EF55}" type="parTrans" cxnId="{2A16BAFB-2076-4EF6-99C6-D7BA46B25E5C}">
      <dgm:prSet/>
      <dgm:spPr/>
      <dgm:t>
        <a:bodyPr/>
        <a:lstStyle/>
        <a:p>
          <a:endParaRPr lang="en-US"/>
        </a:p>
      </dgm:t>
    </dgm:pt>
    <dgm:pt modelId="{F3A21A59-9051-47F8-A24E-2736E60EB683}" type="sibTrans" cxnId="{2A16BAFB-2076-4EF6-99C6-D7BA46B25E5C}">
      <dgm:prSet/>
      <dgm:spPr/>
      <dgm:t>
        <a:bodyPr/>
        <a:lstStyle/>
        <a:p>
          <a:endParaRPr lang="en-US"/>
        </a:p>
      </dgm:t>
    </dgm:pt>
    <dgm:pt modelId="{1F3FBA38-D2E7-4C6D-A0DC-48C8CB62ABB8}">
      <dgm:prSet phldrT="[Text]" custT="1"/>
      <dgm:spPr>
        <a:ln>
          <a:solidFill>
            <a:schemeClr val="tx1"/>
          </a:solidFill>
        </a:ln>
      </dgm:spPr>
      <dgm:t>
        <a:bodyPr/>
        <a:lstStyle/>
        <a:p>
          <a:r>
            <a:rPr lang="en-US" sz="3200"/>
            <a:t>Controllers</a:t>
          </a:r>
        </a:p>
      </dgm:t>
    </dgm:pt>
    <dgm:pt modelId="{1E484F17-EE55-4B5B-8692-E26E11844453}" type="parTrans" cxnId="{D7725614-3A56-4A9F-AB0E-4D60E19B07D4}">
      <dgm:prSet/>
      <dgm:spPr/>
      <dgm:t>
        <a:bodyPr/>
        <a:lstStyle/>
        <a:p>
          <a:endParaRPr lang="en-US"/>
        </a:p>
      </dgm:t>
    </dgm:pt>
    <dgm:pt modelId="{C2B8D1D3-4D3F-4C12-9BD7-5B09ABCD31AC}" type="sibTrans" cxnId="{D7725614-3A56-4A9F-AB0E-4D60E19B07D4}">
      <dgm:prSet/>
      <dgm:spPr/>
      <dgm:t>
        <a:bodyPr/>
        <a:lstStyle/>
        <a:p>
          <a:endParaRPr lang="en-US"/>
        </a:p>
      </dgm:t>
    </dgm:pt>
    <dgm:pt modelId="{BAB9935C-CD2D-4617-A385-02D2D3D1E2BE}">
      <dgm:prSet phldrT="[Text]" custT="1"/>
      <dgm:spPr>
        <a:ln>
          <a:solidFill>
            <a:schemeClr val="tx1"/>
          </a:solidFill>
        </a:ln>
      </dgm:spPr>
      <dgm:t>
        <a:bodyPr/>
        <a:lstStyle/>
        <a:p>
          <a:r>
            <a:rPr lang="en-US" sz="3200"/>
            <a:t>Simulators</a:t>
          </a:r>
        </a:p>
      </dgm:t>
    </dgm:pt>
    <dgm:pt modelId="{4FC9DB76-3670-462E-A293-E73C9D886AD3}" type="parTrans" cxnId="{5B9B597E-645D-4C0D-92B8-DAB628BB6324}">
      <dgm:prSet/>
      <dgm:spPr/>
      <dgm:t>
        <a:bodyPr/>
        <a:lstStyle/>
        <a:p>
          <a:endParaRPr lang="en-US"/>
        </a:p>
      </dgm:t>
    </dgm:pt>
    <dgm:pt modelId="{512DBAF6-35C2-4E23-8A0E-61F896382704}" type="sibTrans" cxnId="{5B9B597E-645D-4C0D-92B8-DAB628BB6324}">
      <dgm:prSet/>
      <dgm:spPr/>
      <dgm:t>
        <a:bodyPr/>
        <a:lstStyle/>
        <a:p>
          <a:endParaRPr lang="en-US"/>
        </a:p>
      </dgm:t>
    </dgm:pt>
    <dgm:pt modelId="{3B620A24-DB5C-42A5-BFE6-8833DCC546F7}">
      <dgm:prSet phldrT="[Text]" custT="1"/>
      <dgm:spPr>
        <a:ln>
          <a:solidFill>
            <a:schemeClr val="tx1"/>
          </a:solidFill>
        </a:ln>
      </dgm:spPr>
      <dgm:t>
        <a:bodyPr/>
        <a:lstStyle/>
        <a:p>
          <a:r>
            <a:rPr lang="en-US" sz="3200"/>
            <a:t>Observers</a:t>
          </a:r>
        </a:p>
      </dgm:t>
    </dgm:pt>
    <dgm:pt modelId="{92AA184D-5C37-4471-AB8F-8DCC9A4EF3DF}" type="parTrans" cxnId="{107C6AF3-4B4F-4473-B410-EF93760A9BA8}">
      <dgm:prSet/>
      <dgm:spPr/>
      <dgm:t>
        <a:bodyPr/>
        <a:lstStyle/>
        <a:p>
          <a:endParaRPr lang="en-US"/>
        </a:p>
      </dgm:t>
    </dgm:pt>
    <dgm:pt modelId="{46990EE9-AD7D-49A6-BDDD-9EEC31C2448D}" type="sibTrans" cxnId="{107C6AF3-4B4F-4473-B410-EF93760A9BA8}">
      <dgm:prSet/>
      <dgm:spPr/>
      <dgm:t>
        <a:bodyPr/>
        <a:lstStyle/>
        <a:p>
          <a:endParaRPr lang="en-US"/>
        </a:p>
      </dgm:t>
    </dgm:pt>
    <dgm:pt modelId="{B375A96C-CF1C-46CA-AA5C-A4EDD7EC5D06}">
      <dgm:prSet phldrT="[Text]" custT="1"/>
      <dgm:spPr>
        <a:ln>
          <a:solidFill>
            <a:schemeClr val="tx1"/>
          </a:solidFill>
        </a:ln>
      </dgm:spPr>
      <dgm:t>
        <a:bodyPr/>
        <a:lstStyle/>
        <a:p>
          <a:r>
            <a:rPr lang="en-US" sz="3200"/>
            <a:t>Evaluators</a:t>
          </a:r>
        </a:p>
      </dgm:t>
    </dgm:pt>
    <dgm:pt modelId="{232FBAF7-0678-455F-B767-F14A0FDEAA08}" type="parTrans" cxnId="{B5088E54-9799-4E0B-86A7-76ECEC466C85}">
      <dgm:prSet/>
      <dgm:spPr/>
      <dgm:t>
        <a:bodyPr/>
        <a:lstStyle/>
        <a:p>
          <a:endParaRPr lang="en-US"/>
        </a:p>
      </dgm:t>
    </dgm:pt>
    <dgm:pt modelId="{CBC3EEE4-3E6A-41BB-8EDA-8EC73B8053FB}" type="sibTrans" cxnId="{B5088E54-9799-4E0B-86A7-76ECEC466C85}">
      <dgm:prSet/>
      <dgm:spPr/>
      <dgm:t>
        <a:bodyPr/>
        <a:lstStyle/>
        <a:p>
          <a:endParaRPr lang="en-US"/>
        </a:p>
      </dgm:t>
    </dgm:pt>
    <dgm:pt modelId="{1690CDC7-6BB6-45A3-962F-D3FB6581FDBE}">
      <dgm:prSet phldrT="[Text]" custT="1"/>
      <dgm:spPr>
        <a:ln>
          <a:solidFill>
            <a:schemeClr val="tx1"/>
          </a:solidFill>
        </a:ln>
      </dgm:spPr>
      <dgm:t>
        <a:bodyPr/>
        <a:lstStyle/>
        <a:p>
          <a:r>
            <a:rPr lang="en-US" sz="3200"/>
            <a:t>Support Staff</a:t>
          </a:r>
        </a:p>
      </dgm:t>
    </dgm:pt>
    <dgm:pt modelId="{7C5F5135-CFD1-4217-A93B-68D95C3B9237}" type="parTrans" cxnId="{8A2D08B5-26E1-4E92-A63B-A717BA45C0EE}">
      <dgm:prSet/>
      <dgm:spPr/>
      <dgm:t>
        <a:bodyPr/>
        <a:lstStyle/>
        <a:p>
          <a:endParaRPr lang="en-US"/>
        </a:p>
      </dgm:t>
    </dgm:pt>
    <dgm:pt modelId="{34C8D1BD-4DEF-4267-8A09-E53E9C66F3B1}" type="sibTrans" cxnId="{8A2D08B5-26E1-4E92-A63B-A717BA45C0EE}">
      <dgm:prSet/>
      <dgm:spPr/>
      <dgm:t>
        <a:bodyPr/>
        <a:lstStyle/>
        <a:p>
          <a:endParaRPr lang="en-US"/>
        </a:p>
      </dgm:t>
    </dgm:pt>
    <dgm:pt modelId="{8BFCFD05-AAC2-499E-B401-34F22E8A90F0}" type="pres">
      <dgm:prSet presAssocID="{4B8DA200-503A-47C2-8AE0-59B99A8D709C}" presName="diagram" presStyleCnt="0">
        <dgm:presLayoutVars>
          <dgm:dir/>
          <dgm:resizeHandles val="exact"/>
        </dgm:presLayoutVars>
      </dgm:prSet>
      <dgm:spPr/>
    </dgm:pt>
    <dgm:pt modelId="{0A0C8E56-B5E3-41F4-AAC2-032258929F9F}" type="pres">
      <dgm:prSet presAssocID="{39F04D76-F698-427F-A084-9D7865D78E96}" presName="node" presStyleLbl="node1" presStyleIdx="0" presStyleCnt="6" custLinFactNeighborX="-393">
        <dgm:presLayoutVars>
          <dgm:bulletEnabled val="1"/>
        </dgm:presLayoutVars>
      </dgm:prSet>
      <dgm:spPr/>
    </dgm:pt>
    <dgm:pt modelId="{9EA72643-7203-454B-9E0A-B55124A9D082}" type="pres">
      <dgm:prSet presAssocID="{F3A21A59-9051-47F8-A24E-2736E60EB683}" presName="sibTrans" presStyleCnt="0"/>
      <dgm:spPr/>
    </dgm:pt>
    <dgm:pt modelId="{0E49066F-BDB1-4916-BFD3-404F67EC35D8}" type="pres">
      <dgm:prSet presAssocID="{1F3FBA38-D2E7-4C6D-A0DC-48C8CB62ABB8}" presName="node" presStyleLbl="node1" presStyleIdx="1" presStyleCnt="6" custLinFactNeighborX="-393">
        <dgm:presLayoutVars>
          <dgm:bulletEnabled val="1"/>
        </dgm:presLayoutVars>
      </dgm:prSet>
      <dgm:spPr/>
    </dgm:pt>
    <dgm:pt modelId="{77166FE5-07B0-49DF-BB78-5B98F5A52817}" type="pres">
      <dgm:prSet presAssocID="{C2B8D1D3-4D3F-4C12-9BD7-5B09ABCD31AC}" presName="sibTrans" presStyleCnt="0"/>
      <dgm:spPr/>
    </dgm:pt>
    <dgm:pt modelId="{ED78EDF7-2BE0-4979-80D3-D740165C92AB}" type="pres">
      <dgm:prSet presAssocID="{BAB9935C-CD2D-4617-A385-02D2D3D1E2BE}" presName="node" presStyleLbl="node1" presStyleIdx="2" presStyleCnt="6" custLinFactNeighborX="-393">
        <dgm:presLayoutVars>
          <dgm:bulletEnabled val="1"/>
        </dgm:presLayoutVars>
      </dgm:prSet>
      <dgm:spPr/>
    </dgm:pt>
    <dgm:pt modelId="{4BDBE43D-A476-4B0D-8737-C07176FCF83E}" type="pres">
      <dgm:prSet presAssocID="{512DBAF6-35C2-4E23-8A0E-61F896382704}" presName="sibTrans" presStyleCnt="0"/>
      <dgm:spPr/>
    </dgm:pt>
    <dgm:pt modelId="{DE2FACC5-6E12-4BA5-AAD3-D936DD9DC538}" type="pres">
      <dgm:prSet presAssocID="{3B620A24-DB5C-42A5-BFE6-8833DCC546F7}" presName="node" presStyleLbl="node1" presStyleIdx="3" presStyleCnt="6">
        <dgm:presLayoutVars>
          <dgm:bulletEnabled val="1"/>
        </dgm:presLayoutVars>
      </dgm:prSet>
      <dgm:spPr/>
    </dgm:pt>
    <dgm:pt modelId="{6D537B5D-F470-408F-B6FE-CA2B4F4FD976}" type="pres">
      <dgm:prSet presAssocID="{46990EE9-AD7D-49A6-BDDD-9EEC31C2448D}" presName="sibTrans" presStyleCnt="0"/>
      <dgm:spPr/>
    </dgm:pt>
    <dgm:pt modelId="{7661C593-8612-46DA-9BC3-31E4652414C3}" type="pres">
      <dgm:prSet presAssocID="{B375A96C-CF1C-46CA-AA5C-A4EDD7EC5D06}" presName="node" presStyleLbl="node1" presStyleIdx="4" presStyleCnt="6" custLinFactNeighborX="-393">
        <dgm:presLayoutVars>
          <dgm:bulletEnabled val="1"/>
        </dgm:presLayoutVars>
      </dgm:prSet>
      <dgm:spPr/>
    </dgm:pt>
    <dgm:pt modelId="{0C25A28A-E45B-40C4-A261-B0DEA72451F7}" type="pres">
      <dgm:prSet presAssocID="{CBC3EEE4-3E6A-41BB-8EDA-8EC73B8053FB}" presName="sibTrans" presStyleCnt="0"/>
      <dgm:spPr/>
    </dgm:pt>
    <dgm:pt modelId="{58BD876E-ECC4-43A8-AB0F-1999C913F072}" type="pres">
      <dgm:prSet presAssocID="{1690CDC7-6BB6-45A3-962F-D3FB6581FDBE}" presName="node" presStyleLbl="node1" presStyleIdx="5" presStyleCnt="6" custLinFactNeighborX="-393">
        <dgm:presLayoutVars>
          <dgm:bulletEnabled val="1"/>
        </dgm:presLayoutVars>
      </dgm:prSet>
      <dgm:spPr/>
    </dgm:pt>
  </dgm:ptLst>
  <dgm:cxnLst>
    <dgm:cxn modelId="{D7725614-3A56-4A9F-AB0E-4D60E19B07D4}" srcId="{4B8DA200-503A-47C2-8AE0-59B99A8D709C}" destId="{1F3FBA38-D2E7-4C6D-A0DC-48C8CB62ABB8}" srcOrd="1" destOrd="0" parTransId="{1E484F17-EE55-4B5B-8692-E26E11844453}" sibTransId="{C2B8D1D3-4D3F-4C12-9BD7-5B09ABCD31AC}"/>
    <dgm:cxn modelId="{80E26541-B469-4C29-A01E-7F4BF33A6ADE}" type="presOf" srcId="{1F3FBA38-D2E7-4C6D-A0DC-48C8CB62ABB8}" destId="{0E49066F-BDB1-4916-BFD3-404F67EC35D8}" srcOrd="0" destOrd="0" presId="urn:microsoft.com/office/officeart/2005/8/layout/default"/>
    <dgm:cxn modelId="{EDE2E668-3C05-4D57-812B-991F518E684B}" type="presOf" srcId="{1690CDC7-6BB6-45A3-962F-D3FB6581FDBE}" destId="{58BD876E-ECC4-43A8-AB0F-1999C913F072}" srcOrd="0" destOrd="0" presId="urn:microsoft.com/office/officeart/2005/8/layout/default"/>
    <dgm:cxn modelId="{71366669-931E-4B61-9079-D30181817886}" type="presOf" srcId="{39F04D76-F698-427F-A084-9D7865D78E96}" destId="{0A0C8E56-B5E3-41F4-AAC2-032258929F9F}" srcOrd="0" destOrd="0" presId="urn:microsoft.com/office/officeart/2005/8/layout/default"/>
    <dgm:cxn modelId="{B5088E54-9799-4E0B-86A7-76ECEC466C85}" srcId="{4B8DA200-503A-47C2-8AE0-59B99A8D709C}" destId="{B375A96C-CF1C-46CA-AA5C-A4EDD7EC5D06}" srcOrd="4" destOrd="0" parTransId="{232FBAF7-0678-455F-B767-F14A0FDEAA08}" sibTransId="{CBC3EEE4-3E6A-41BB-8EDA-8EC73B8053FB}"/>
    <dgm:cxn modelId="{DC616575-C867-4D4D-ABED-4FEA9F69803B}" type="presOf" srcId="{3B620A24-DB5C-42A5-BFE6-8833DCC546F7}" destId="{DE2FACC5-6E12-4BA5-AAD3-D936DD9DC538}" srcOrd="0" destOrd="0" presId="urn:microsoft.com/office/officeart/2005/8/layout/default"/>
    <dgm:cxn modelId="{824DAF56-C07D-4F2A-A5FC-172181144465}" type="presOf" srcId="{4B8DA200-503A-47C2-8AE0-59B99A8D709C}" destId="{8BFCFD05-AAC2-499E-B401-34F22E8A90F0}" srcOrd="0" destOrd="0" presId="urn:microsoft.com/office/officeart/2005/8/layout/default"/>
    <dgm:cxn modelId="{5B9B597E-645D-4C0D-92B8-DAB628BB6324}" srcId="{4B8DA200-503A-47C2-8AE0-59B99A8D709C}" destId="{BAB9935C-CD2D-4617-A385-02D2D3D1E2BE}" srcOrd="2" destOrd="0" parTransId="{4FC9DB76-3670-462E-A293-E73C9D886AD3}" sibTransId="{512DBAF6-35C2-4E23-8A0E-61F896382704}"/>
    <dgm:cxn modelId="{8A2D08B5-26E1-4E92-A63B-A717BA45C0EE}" srcId="{4B8DA200-503A-47C2-8AE0-59B99A8D709C}" destId="{1690CDC7-6BB6-45A3-962F-D3FB6581FDBE}" srcOrd="5" destOrd="0" parTransId="{7C5F5135-CFD1-4217-A93B-68D95C3B9237}" sibTransId="{34C8D1BD-4DEF-4267-8A09-E53E9C66F3B1}"/>
    <dgm:cxn modelId="{83528BDC-C050-4A71-843C-33602CD56266}" type="presOf" srcId="{BAB9935C-CD2D-4617-A385-02D2D3D1E2BE}" destId="{ED78EDF7-2BE0-4979-80D3-D740165C92AB}" srcOrd="0" destOrd="0" presId="urn:microsoft.com/office/officeart/2005/8/layout/default"/>
    <dgm:cxn modelId="{107C6AF3-4B4F-4473-B410-EF93760A9BA8}" srcId="{4B8DA200-503A-47C2-8AE0-59B99A8D709C}" destId="{3B620A24-DB5C-42A5-BFE6-8833DCC546F7}" srcOrd="3" destOrd="0" parTransId="{92AA184D-5C37-4471-AB8F-8DCC9A4EF3DF}" sibTransId="{46990EE9-AD7D-49A6-BDDD-9EEC31C2448D}"/>
    <dgm:cxn modelId="{B65A49F6-AAA3-4A43-A889-91287F899E86}" type="presOf" srcId="{B375A96C-CF1C-46CA-AA5C-A4EDD7EC5D06}" destId="{7661C593-8612-46DA-9BC3-31E4652414C3}" srcOrd="0" destOrd="0" presId="urn:microsoft.com/office/officeart/2005/8/layout/default"/>
    <dgm:cxn modelId="{2A16BAFB-2076-4EF6-99C6-D7BA46B25E5C}" srcId="{4B8DA200-503A-47C2-8AE0-59B99A8D709C}" destId="{39F04D76-F698-427F-A084-9D7865D78E96}" srcOrd="0" destOrd="0" parTransId="{4F4F0A22-098C-443C-8E21-B0DF2C17EF55}" sibTransId="{F3A21A59-9051-47F8-A24E-2736E60EB683}"/>
    <dgm:cxn modelId="{B55064A9-5504-4E0B-8CD0-377472928AD1}" type="presParOf" srcId="{8BFCFD05-AAC2-499E-B401-34F22E8A90F0}" destId="{0A0C8E56-B5E3-41F4-AAC2-032258929F9F}" srcOrd="0" destOrd="0" presId="urn:microsoft.com/office/officeart/2005/8/layout/default"/>
    <dgm:cxn modelId="{283C3EA0-FBBD-41DD-BE6B-63A386785359}" type="presParOf" srcId="{8BFCFD05-AAC2-499E-B401-34F22E8A90F0}" destId="{9EA72643-7203-454B-9E0A-B55124A9D082}" srcOrd="1" destOrd="0" presId="urn:microsoft.com/office/officeart/2005/8/layout/default"/>
    <dgm:cxn modelId="{B238C91A-9761-408B-AC79-B5D35D1A038C}" type="presParOf" srcId="{8BFCFD05-AAC2-499E-B401-34F22E8A90F0}" destId="{0E49066F-BDB1-4916-BFD3-404F67EC35D8}" srcOrd="2" destOrd="0" presId="urn:microsoft.com/office/officeart/2005/8/layout/default"/>
    <dgm:cxn modelId="{24A19CD7-C5F9-409F-A5F1-B865EBB842D2}" type="presParOf" srcId="{8BFCFD05-AAC2-499E-B401-34F22E8A90F0}" destId="{77166FE5-07B0-49DF-BB78-5B98F5A52817}" srcOrd="3" destOrd="0" presId="urn:microsoft.com/office/officeart/2005/8/layout/default"/>
    <dgm:cxn modelId="{4C089EDE-31EB-4A73-B422-2C1C2B8E8B01}" type="presParOf" srcId="{8BFCFD05-AAC2-499E-B401-34F22E8A90F0}" destId="{ED78EDF7-2BE0-4979-80D3-D740165C92AB}" srcOrd="4" destOrd="0" presId="urn:microsoft.com/office/officeart/2005/8/layout/default"/>
    <dgm:cxn modelId="{64B8FCAC-6682-401D-A9B9-5BAE7D6CFC33}" type="presParOf" srcId="{8BFCFD05-AAC2-499E-B401-34F22E8A90F0}" destId="{4BDBE43D-A476-4B0D-8737-C07176FCF83E}" srcOrd="5" destOrd="0" presId="urn:microsoft.com/office/officeart/2005/8/layout/default"/>
    <dgm:cxn modelId="{BF21F8B9-1DB8-4D90-9E79-9DA7A9ED860A}" type="presParOf" srcId="{8BFCFD05-AAC2-499E-B401-34F22E8A90F0}" destId="{DE2FACC5-6E12-4BA5-AAD3-D936DD9DC538}" srcOrd="6" destOrd="0" presId="urn:microsoft.com/office/officeart/2005/8/layout/default"/>
    <dgm:cxn modelId="{85278186-098A-4D89-9E48-09578C493072}" type="presParOf" srcId="{8BFCFD05-AAC2-499E-B401-34F22E8A90F0}" destId="{6D537B5D-F470-408F-B6FE-CA2B4F4FD976}" srcOrd="7" destOrd="0" presId="urn:microsoft.com/office/officeart/2005/8/layout/default"/>
    <dgm:cxn modelId="{8692B65A-1E78-4B2B-A4BA-3F81390A8745}" type="presParOf" srcId="{8BFCFD05-AAC2-499E-B401-34F22E8A90F0}" destId="{7661C593-8612-46DA-9BC3-31E4652414C3}" srcOrd="8" destOrd="0" presId="urn:microsoft.com/office/officeart/2005/8/layout/default"/>
    <dgm:cxn modelId="{8615343E-C3F0-4231-96D9-837B47BD78FE}" type="presParOf" srcId="{8BFCFD05-AAC2-499E-B401-34F22E8A90F0}" destId="{0C25A28A-E45B-40C4-A261-B0DEA72451F7}" srcOrd="9" destOrd="0" presId="urn:microsoft.com/office/officeart/2005/8/layout/default"/>
    <dgm:cxn modelId="{1A6171A7-15EF-42F1-80BA-333C96023339}" type="presParOf" srcId="{8BFCFD05-AAC2-499E-B401-34F22E8A90F0}" destId="{58BD876E-ECC4-43A8-AB0F-1999C913F072}"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8DA200-503A-47C2-8AE0-59B99A8D709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39F04D76-F698-427F-A084-9D7865D78E96}">
      <dgm:prSet phldrT="[Text]" custT="1"/>
      <dgm:spPr>
        <a:ln>
          <a:solidFill>
            <a:schemeClr val="tx1"/>
          </a:solidFill>
        </a:ln>
      </dgm:spPr>
      <dgm:t>
        <a:bodyPr/>
        <a:lstStyle/>
        <a:p>
          <a:r>
            <a:rPr lang="en-US" sz="3200"/>
            <a:t>Players</a:t>
          </a:r>
        </a:p>
      </dgm:t>
    </dgm:pt>
    <dgm:pt modelId="{4F4F0A22-098C-443C-8E21-B0DF2C17EF55}" type="parTrans" cxnId="{2A16BAFB-2076-4EF6-99C6-D7BA46B25E5C}">
      <dgm:prSet/>
      <dgm:spPr/>
      <dgm:t>
        <a:bodyPr/>
        <a:lstStyle/>
        <a:p>
          <a:endParaRPr lang="en-US"/>
        </a:p>
      </dgm:t>
    </dgm:pt>
    <dgm:pt modelId="{F3A21A59-9051-47F8-A24E-2736E60EB683}" type="sibTrans" cxnId="{2A16BAFB-2076-4EF6-99C6-D7BA46B25E5C}">
      <dgm:prSet/>
      <dgm:spPr/>
      <dgm:t>
        <a:bodyPr/>
        <a:lstStyle/>
        <a:p>
          <a:endParaRPr lang="en-US"/>
        </a:p>
      </dgm:t>
    </dgm:pt>
    <dgm:pt modelId="{1F3FBA38-D2E7-4C6D-A0DC-48C8CB62ABB8}">
      <dgm:prSet phldrT="[Text]" custT="1"/>
      <dgm:spPr>
        <a:ln>
          <a:solidFill>
            <a:schemeClr val="tx1"/>
          </a:solidFill>
        </a:ln>
      </dgm:spPr>
      <dgm:t>
        <a:bodyPr/>
        <a:lstStyle/>
        <a:p>
          <a:r>
            <a:rPr lang="en-US" sz="3200"/>
            <a:t>Controllers</a:t>
          </a:r>
        </a:p>
      </dgm:t>
    </dgm:pt>
    <dgm:pt modelId="{1E484F17-EE55-4B5B-8692-E26E11844453}" type="parTrans" cxnId="{D7725614-3A56-4A9F-AB0E-4D60E19B07D4}">
      <dgm:prSet/>
      <dgm:spPr/>
      <dgm:t>
        <a:bodyPr/>
        <a:lstStyle/>
        <a:p>
          <a:endParaRPr lang="en-US"/>
        </a:p>
      </dgm:t>
    </dgm:pt>
    <dgm:pt modelId="{C2B8D1D3-4D3F-4C12-9BD7-5B09ABCD31AC}" type="sibTrans" cxnId="{D7725614-3A56-4A9F-AB0E-4D60E19B07D4}">
      <dgm:prSet/>
      <dgm:spPr/>
      <dgm:t>
        <a:bodyPr/>
        <a:lstStyle/>
        <a:p>
          <a:endParaRPr lang="en-US"/>
        </a:p>
      </dgm:t>
    </dgm:pt>
    <dgm:pt modelId="{BAB9935C-CD2D-4617-A385-02D2D3D1E2BE}">
      <dgm:prSet phldrT="[Text]" custT="1"/>
      <dgm:spPr>
        <a:ln>
          <a:solidFill>
            <a:schemeClr val="tx1"/>
          </a:solidFill>
        </a:ln>
      </dgm:spPr>
      <dgm:t>
        <a:bodyPr/>
        <a:lstStyle/>
        <a:p>
          <a:r>
            <a:rPr lang="en-US" sz="3200"/>
            <a:t>Simulators</a:t>
          </a:r>
        </a:p>
      </dgm:t>
    </dgm:pt>
    <dgm:pt modelId="{4FC9DB76-3670-462E-A293-E73C9D886AD3}" type="parTrans" cxnId="{5B9B597E-645D-4C0D-92B8-DAB628BB6324}">
      <dgm:prSet/>
      <dgm:spPr/>
      <dgm:t>
        <a:bodyPr/>
        <a:lstStyle/>
        <a:p>
          <a:endParaRPr lang="en-US"/>
        </a:p>
      </dgm:t>
    </dgm:pt>
    <dgm:pt modelId="{512DBAF6-35C2-4E23-8A0E-61F896382704}" type="sibTrans" cxnId="{5B9B597E-645D-4C0D-92B8-DAB628BB6324}">
      <dgm:prSet/>
      <dgm:spPr/>
      <dgm:t>
        <a:bodyPr/>
        <a:lstStyle/>
        <a:p>
          <a:endParaRPr lang="en-US"/>
        </a:p>
      </dgm:t>
    </dgm:pt>
    <dgm:pt modelId="{3B620A24-DB5C-42A5-BFE6-8833DCC546F7}">
      <dgm:prSet phldrT="[Text]" custT="1"/>
      <dgm:spPr>
        <a:ln>
          <a:solidFill>
            <a:schemeClr val="tx1"/>
          </a:solidFill>
        </a:ln>
      </dgm:spPr>
      <dgm:t>
        <a:bodyPr/>
        <a:lstStyle/>
        <a:p>
          <a:r>
            <a:rPr lang="en-US" sz="3200"/>
            <a:t>Observers</a:t>
          </a:r>
        </a:p>
      </dgm:t>
    </dgm:pt>
    <dgm:pt modelId="{92AA184D-5C37-4471-AB8F-8DCC9A4EF3DF}" type="parTrans" cxnId="{107C6AF3-4B4F-4473-B410-EF93760A9BA8}">
      <dgm:prSet/>
      <dgm:spPr/>
      <dgm:t>
        <a:bodyPr/>
        <a:lstStyle/>
        <a:p>
          <a:endParaRPr lang="en-US"/>
        </a:p>
      </dgm:t>
    </dgm:pt>
    <dgm:pt modelId="{46990EE9-AD7D-49A6-BDDD-9EEC31C2448D}" type="sibTrans" cxnId="{107C6AF3-4B4F-4473-B410-EF93760A9BA8}">
      <dgm:prSet/>
      <dgm:spPr/>
      <dgm:t>
        <a:bodyPr/>
        <a:lstStyle/>
        <a:p>
          <a:endParaRPr lang="en-US"/>
        </a:p>
      </dgm:t>
    </dgm:pt>
    <dgm:pt modelId="{B375A96C-CF1C-46CA-AA5C-A4EDD7EC5D06}">
      <dgm:prSet phldrT="[Text]" custT="1"/>
      <dgm:spPr>
        <a:ln>
          <a:solidFill>
            <a:schemeClr val="tx1"/>
          </a:solidFill>
        </a:ln>
      </dgm:spPr>
      <dgm:t>
        <a:bodyPr/>
        <a:lstStyle/>
        <a:p>
          <a:r>
            <a:rPr lang="en-US" sz="3200"/>
            <a:t>Evaluators</a:t>
          </a:r>
        </a:p>
      </dgm:t>
    </dgm:pt>
    <dgm:pt modelId="{232FBAF7-0678-455F-B767-F14A0FDEAA08}" type="parTrans" cxnId="{B5088E54-9799-4E0B-86A7-76ECEC466C85}">
      <dgm:prSet/>
      <dgm:spPr/>
      <dgm:t>
        <a:bodyPr/>
        <a:lstStyle/>
        <a:p>
          <a:endParaRPr lang="en-US"/>
        </a:p>
      </dgm:t>
    </dgm:pt>
    <dgm:pt modelId="{CBC3EEE4-3E6A-41BB-8EDA-8EC73B8053FB}" type="sibTrans" cxnId="{B5088E54-9799-4E0B-86A7-76ECEC466C85}">
      <dgm:prSet/>
      <dgm:spPr/>
      <dgm:t>
        <a:bodyPr/>
        <a:lstStyle/>
        <a:p>
          <a:endParaRPr lang="en-US"/>
        </a:p>
      </dgm:t>
    </dgm:pt>
    <dgm:pt modelId="{1690CDC7-6BB6-45A3-962F-D3FB6581FDBE}">
      <dgm:prSet phldrT="[Text]" custT="1"/>
      <dgm:spPr>
        <a:ln>
          <a:solidFill>
            <a:schemeClr val="tx1"/>
          </a:solidFill>
        </a:ln>
      </dgm:spPr>
      <dgm:t>
        <a:bodyPr/>
        <a:lstStyle/>
        <a:p>
          <a:r>
            <a:rPr lang="en-US" sz="3200"/>
            <a:t>Support Staff</a:t>
          </a:r>
        </a:p>
      </dgm:t>
    </dgm:pt>
    <dgm:pt modelId="{7C5F5135-CFD1-4217-A93B-68D95C3B9237}" type="parTrans" cxnId="{8A2D08B5-26E1-4E92-A63B-A717BA45C0EE}">
      <dgm:prSet/>
      <dgm:spPr/>
      <dgm:t>
        <a:bodyPr/>
        <a:lstStyle/>
        <a:p>
          <a:endParaRPr lang="en-US"/>
        </a:p>
      </dgm:t>
    </dgm:pt>
    <dgm:pt modelId="{34C8D1BD-4DEF-4267-8A09-E53E9C66F3B1}" type="sibTrans" cxnId="{8A2D08B5-26E1-4E92-A63B-A717BA45C0EE}">
      <dgm:prSet/>
      <dgm:spPr/>
      <dgm:t>
        <a:bodyPr/>
        <a:lstStyle/>
        <a:p>
          <a:endParaRPr lang="en-US"/>
        </a:p>
      </dgm:t>
    </dgm:pt>
    <dgm:pt modelId="{8BFCFD05-AAC2-499E-B401-34F22E8A90F0}" type="pres">
      <dgm:prSet presAssocID="{4B8DA200-503A-47C2-8AE0-59B99A8D709C}" presName="diagram" presStyleCnt="0">
        <dgm:presLayoutVars>
          <dgm:dir/>
          <dgm:resizeHandles val="exact"/>
        </dgm:presLayoutVars>
      </dgm:prSet>
      <dgm:spPr/>
    </dgm:pt>
    <dgm:pt modelId="{0A0C8E56-B5E3-41F4-AAC2-032258929F9F}" type="pres">
      <dgm:prSet presAssocID="{39F04D76-F698-427F-A084-9D7865D78E96}" presName="node" presStyleLbl="node1" presStyleIdx="0" presStyleCnt="6" custLinFactNeighborX="-393">
        <dgm:presLayoutVars>
          <dgm:bulletEnabled val="1"/>
        </dgm:presLayoutVars>
      </dgm:prSet>
      <dgm:spPr/>
    </dgm:pt>
    <dgm:pt modelId="{9EA72643-7203-454B-9E0A-B55124A9D082}" type="pres">
      <dgm:prSet presAssocID="{F3A21A59-9051-47F8-A24E-2736E60EB683}" presName="sibTrans" presStyleCnt="0"/>
      <dgm:spPr/>
    </dgm:pt>
    <dgm:pt modelId="{0E49066F-BDB1-4916-BFD3-404F67EC35D8}" type="pres">
      <dgm:prSet presAssocID="{1F3FBA38-D2E7-4C6D-A0DC-48C8CB62ABB8}" presName="node" presStyleLbl="node1" presStyleIdx="1" presStyleCnt="6" custLinFactNeighborX="-393">
        <dgm:presLayoutVars>
          <dgm:bulletEnabled val="1"/>
        </dgm:presLayoutVars>
      </dgm:prSet>
      <dgm:spPr/>
    </dgm:pt>
    <dgm:pt modelId="{77166FE5-07B0-49DF-BB78-5B98F5A52817}" type="pres">
      <dgm:prSet presAssocID="{C2B8D1D3-4D3F-4C12-9BD7-5B09ABCD31AC}" presName="sibTrans" presStyleCnt="0"/>
      <dgm:spPr/>
    </dgm:pt>
    <dgm:pt modelId="{ED78EDF7-2BE0-4979-80D3-D740165C92AB}" type="pres">
      <dgm:prSet presAssocID="{BAB9935C-CD2D-4617-A385-02D2D3D1E2BE}" presName="node" presStyleLbl="node1" presStyleIdx="2" presStyleCnt="6" custLinFactNeighborX="-393">
        <dgm:presLayoutVars>
          <dgm:bulletEnabled val="1"/>
        </dgm:presLayoutVars>
      </dgm:prSet>
      <dgm:spPr/>
    </dgm:pt>
    <dgm:pt modelId="{4BDBE43D-A476-4B0D-8737-C07176FCF83E}" type="pres">
      <dgm:prSet presAssocID="{512DBAF6-35C2-4E23-8A0E-61F896382704}" presName="sibTrans" presStyleCnt="0"/>
      <dgm:spPr/>
    </dgm:pt>
    <dgm:pt modelId="{DE2FACC5-6E12-4BA5-AAD3-D936DD9DC538}" type="pres">
      <dgm:prSet presAssocID="{3B620A24-DB5C-42A5-BFE6-8833DCC546F7}" presName="node" presStyleLbl="node1" presStyleIdx="3" presStyleCnt="6">
        <dgm:presLayoutVars>
          <dgm:bulletEnabled val="1"/>
        </dgm:presLayoutVars>
      </dgm:prSet>
      <dgm:spPr/>
    </dgm:pt>
    <dgm:pt modelId="{6D537B5D-F470-408F-B6FE-CA2B4F4FD976}" type="pres">
      <dgm:prSet presAssocID="{46990EE9-AD7D-49A6-BDDD-9EEC31C2448D}" presName="sibTrans" presStyleCnt="0"/>
      <dgm:spPr/>
    </dgm:pt>
    <dgm:pt modelId="{7661C593-8612-46DA-9BC3-31E4652414C3}" type="pres">
      <dgm:prSet presAssocID="{B375A96C-CF1C-46CA-AA5C-A4EDD7EC5D06}" presName="node" presStyleLbl="node1" presStyleIdx="4" presStyleCnt="6" custLinFactNeighborX="-393">
        <dgm:presLayoutVars>
          <dgm:bulletEnabled val="1"/>
        </dgm:presLayoutVars>
      </dgm:prSet>
      <dgm:spPr/>
    </dgm:pt>
    <dgm:pt modelId="{0C25A28A-E45B-40C4-A261-B0DEA72451F7}" type="pres">
      <dgm:prSet presAssocID="{CBC3EEE4-3E6A-41BB-8EDA-8EC73B8053FB}" presName="sibTrans" presStyleCnt="0"/>
      <dgm:spPr/>
    </dgm:pt>
    <dgm:pt modelId="{58BD876E-ECC4-43A8-AB0F-1999C913F072}" type="pres">
      <dgm:prSet presAssocID="{1690CDC7-6BB6-45A3-962F-D3FB6581FDBE}" presName="node" presStyleLbl="node1" presStyleIdx="5" presStyleCnt="6" custLinFactNeighborX="-393">
        <dgm:presLayoutVars>
          <dgm:bulletEnabled val="1"/>
        </dgm:presLayoutVars>
      </dgm:prSet>
      <dgm:spPr/>
    </dgm:pt>
  </dgm:ptLst>
  <dgm:cxnLst>
    <dgm:cxn modelId="{D7725614-3A56-4A9F-AB0E-4D60E19B07D4}" srcId="{4B8DA200-503A-47C2-8AE0-59B99A8D709C}" destId="{1F3FBA38-D2E7-4C6D-A0DC-48C8CB62ABB8}" srcOrd="1" destOrd="0" parTransId="{1E484F17-EE55-4B5B-8692-E26E11844453}" sibTransId="{C2B8D1D3-4D3F-4C12-9BD7-5B09ABCD31AC}"/>
    <dgm:cxn modelId="{80E26541-B469-4C29-A01E-7F4BF33A6ADE}" type="presOf" srcId="{1F3FBA38-D2E7-4C6D-A0DC-48C8CB62ABB8}" destId="{0E49066F-BDB1-4916-BFD3-404F67EC35D8}" srcOrd="0" destOrd="0" presId="urn:microsoft.com/office/officeart/2005/8/layout/default"/>
    <dgm:cxn modelId="{EDE2E668-3C05-4D57-812B-991F518E684B}" type="presOf" srcId="{1690CDC7-6BB6-45A3-962F-D3FB6581FDBE}" destId="{58BD876E-ECC4-43A8-AB0F-1999C913F072}" srcOrd="0" destOrd="0" presId="urn:microsoft.com/office/officeart/2005/8/layout/default"/>
    <dgm:cxn modelId="{71366669-931E-4B61-9079-D30181817886}" type="presOf" srcId="{39F04D76-F698-427F-A084-9D7865D78E96}" destId="{0A0C8E56-B5E3-41F4-AAC2-032258929F9F}" srcOrd="0" destOrd="0" presId="urn:microsoft.com/office/officeart/2005/8/layout/default"/>
    <dgm:cxn modelId="{B5088E54-9799-4E0B-86A7-76ECEC466C85}" srcId="{4B8DA200-503A-47C2-8AE0-59B99A8D709C}" destId="{B375A96C-CF1C-46CA-AA5C-A4EDD7EC5D06}" srcOrd="4" destOrd="0" parTransId="{232FBAF7-0678-455F-B767-F14A0FDEAA08}" sibTransId="{CBC3EEE4-3E6A-41BB-8EDA-8EC73B8053FB}"/>
    <dgm:cxn modelId="{DC616575-C867-4D4D-ABED-4FEA9F69803B}" type="presOf" srcId="{3B620A24-DB5C-42A5-BFE6-8833DCC546F7}" destId="{DE2FACC5-6E12-4BA5-AAD3-D936DD9DC538}" srcOrd="0" destOrd="0" presId="urn:microsoft.com/office/officeart/2005/8/layout/default"/>
    <dgm:cxn modelId="{824DAF56-C07D-4F2A-A5FC-172181144465}" type="presOf" srcId="{4B8DA200-503A-47C2-8AE0-59B99A8D709C}" destId="{8BFCFD05-AAC2-499E-B401-34F22E8A90F0}" srcOrd="0" destOrd="0" presId="urn:microsoft.com/office/officeart/2005/8/layout/default"/>
    <dgm:cxn modelId="{5B9B597E-645D-4C0D-92B8-DAB628BB6324}" srcId="{4B8DA200-503A-47C2-8AE0-59B99A8D709C}" destId="{BAB9935C-CD2D-4617-A385-02D2D3D1E2BE}" srcOrd="2" destOrd="0" parTransId="{4FC9DB76-3670-462E-A293-E73C9D886AD3}" sibTransId="{512DBAF6-35C2-4E23-8A0E-61F896382704}"/>
    <dgm:cxn modelId="{8A2D08B5-26E1-4E92-A63B-A717BA45C0EE}" srcId="{4B8DA200-503A-47C2-8AE0-59B99A8D709C}" destId="{1690CDC7-6BB6-45A3-962F-D3FB6581FDBE}" srcOrd="5" destOrd="0" parTransId="{7C5F5135-CFD1-4217-A93B-68D95C3B9237}" sibTransId="{34C8D1BD-4DEF-4267-8A09-E53E9C66F3B1}"/>
    <dgm:cxn modelId="{83528BDC-C050-4A71-843C-33602CD56266}" type="presOf" srcId="{BAB9935C-CD2D-4617-A385-02D2D3D1E2BE}" destId="{ED78EDF7-2BE0-4979-80D3-D740165C92AB}" srcOrd="0" destOrd="0" presId="urn:microsoft.com/office/officeart/2005/8/layout/default"/>
    <dgm:cxn modelId="{107C6AF3-4B4F-4473-B410-EF93760A9BA8}" srcId="{4B8DA200-503A-47C2-8AE0-59B99A8D709C}" destId="{3B620A24-DB5C-42A5-BFE6-8833DCC546F7}" srcOrd="3" destOrd="0" parTransId="{92AA184D-5C37-4471-AB8F-8DCC9A4EF3DF}" sibTransId="{46990EE9-AD7D-49A6-BDDD-9EEC31C2448D}"/>
    <dgm:cxn modelId="{B65A49F6-AAA3-4A43-A889-91287F899E86}" type="presOf" srcId="{B375A96C-CF1C-46CA-AA5C-A4EDD7EC5D06}" destId="{7661C593-8612-46DA-9BC3-31E4652414C3}" srcOrd="0" destOrd="0" presId="urn:microsoft.com/office/officeart/2005/8/layout/default"/>
    <dgm:cxn modelId="{2A16BAFB-2076-4EF6-99C6-D7BA46B25E5C}" srcId="{4B8DA200-503A-47C2-8AE0-59B99A8D709C}" destId="{39F04D76-F698-427F-A084-9D7865D78E96}" srcOrd="0" destOrd="0" parTransId="{4F4F0A22-098C-443C-8E21-B0DF2C17EF55}" sibTransId="{F3A21A59-9051-47F8-A24E-2736E60EB683}"/>
    <dgm:cxn modelId="{B55064A9-5504-4E0B-8CD0-377472928AD1}" type="presParOf" srcId="{8BFCFD05-AAC2-499E-B401-34F22E8A90F0}" destId="{0A0C8E56-B5E3-41F4-AAC2-032258929F9F}" srcOrd="0" destOrd="0" presId="urn:microsoft.com/office/officeart/2005/8/layout/default"/>
    <dgm:cxn modelId="{283C3EA0-FBBD-41DD-BE6B-63A386785359}" type="presParOf" srcId="{8BFCFD05-AAC2-499E-B401-34F22E8A90F0}" destId="{9EA72643-7203-454B-9E0A-B55124A9D082}" srcOrd="1" destOrd="0" presId="urn:microsoft.com/office/officeart/2005/8/layout/default"/>
    <dgm:cxn modelId="{B238C91A-9761-408B-AC79-B5D35D1A038C}" type="presParOf" srcId="{8BFCFD05-AAC2-499E-B401-34F22E8A90F0}" destId="{0E49066F-BDB1-4916-BFD3-404F67EC35D8}" srcOrd="2" destOrd="0" presId="urn:microsoft.com/office/officeart/2005/8/layout/default"/>
    <dgm:cxn modelId="{24A19CD7-C5F9-409F-A5F1-B865EBB842D2}" type="presParOf" srcId="{8BFCFD05-AAC2-499E-B401-34F22E8A90F0}" destId="{77166FE5-07B0-49DF-BB78-5B98F5A52817}" srcOrd="3" destOrd="0" presId="urn:microsoft.com/office/officeart/2005/8/layout/default"/>
    <dgm:cxn modelId="{4C089EDE-31EB-4A73-B422-2C1C2B8E8B01}" type="presParOf" srcId="{8BFCFD05-AAC2-499E-B401-34F22E8A90F0}" destId="{ED78EDF7-2BE0-4979-80D3-D740165C92AB}" srcOrd="4" destOrd="0" presId="urn:microsoft.com/office/officeart/2005/8/layout/default"/>
    <dgm:cxn modelId="{64B8FCAC-6682-401D-A9B9-5BAE7D6CFC33}" type="presParOf" srcId="{8BFCFD05-AAC2-499E-B401-34F22E8A90F0}" destId="{4BDBE43D-A476-4B0D-8737-C07176FCF83E}" srcOrd="5" destOrd="0" presId="urn:microsoft.com/office/officeart/2005/8/layout/default"/>
    <dgm:cxn modelId="{BF21F8B9-1DB8-4D90-9E79-9DA7A9ED860A}" type="presParOf" srcId="{8BFCFD05-AAC2-499E-B401-34F22E8A90F0}" destId="{DE2FACC5-6E12-4BA5-AAD3-D936DD9DC538}" srcOrd="6" destOrd="0" presId="urn:microsoft.com/office/officeart/2005/8/layout/default"/>
    <dgm:cxn modelId="{85278186-098A-4D89-9E48-09578C493072}" type="presParOf" srcId="{8BFCFD05-AAC2-499E-B401-34F22E8A90F0}" destId="{6D537B5D-F470-408F-B6FE-CA2B4F4FD976}" srcOrd="7" destOrd="0" presId="urn:microsoft.com/office/officeart/2005/8/layout/default"/>
    <dgm:cxn modelId="{8692B65A-1E78-4B2B-A4BA-3F81390A8745}" type="presParOf" srcId="{8BFCFD05-AAC2-499E-B401-34F22E8A90F0}" destId="{7661C593-8612-46DA-9BC3-31E4652414C3}" srcOrd="8" destOrd="0" presId="urn:microsoft.com/office/officeart/2005/8/layout/default"/>
    <dgm:cxn modelId="{8615343E-C3F0-4231-96D9-837B47BD78FE}" type="presParOf" srcId="{8BFCFD05-AAC2-499E-B401-34F22E8A90F0}" destId="{0C25A28A-E45B-40C4-A261-B0DEA72451F7}" srcOrd="9" destOrd="0" presId="urn:microsoft.com/office/officeart/2005/8/layout/default"/>
    <dgm:cxn modelId="{1A6171A7-15EF-42F1-80BA-333C96023339}" type="presParOf" srcId="{8BFCFD05-AAC2-499E-B401-34F22E8A90F0}" destId="{58BD876E-ECC4-43A8-AB0F-1999C913F072}"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B8DA200-503A-47C2-8AE0-59B99A8D709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39F04D76-F698-427F-A084-9D7865D78E96}">
      <dgm:prSet phldrT="[Text]" custT="1"/>
      <dgm:spPr>
        <a:ln>
          <a:solidFill>
            <a:schemeClr val="tx1"/>
          </a:solidFill>
        </a:ln>
      </dgm:spPr>
      <dgm:t>
        <a:bodyPr/>
        <a:lstStyle/>
        <a:p>
          <a:r>
            <a:rPr lang="en-US" sz="3200"/>
            <a:t>Players</a:t>
          </a:r>
        </a:p>
      </dgm:t>
    </dgm:pt>
    <dgm:pt modelId="{4F4F0A22-098C-443C-8E21-B0DF2C17EF55}" type="parTrans" cxnId="{2A16BAFB-2076-4EF6-99C6-D7BA46B25E5C}">
      <dgm:prSet/>
      <dgm:spPr/>
      <dgm:t>
        <a:bodyPr/>
        <a:lstStyle/>
        <a:p>
          <a:endParaRPr lang="en-US"/>
        </a:p>
      </dgm:t>
    </dgm:pt>
    <dgm:pt modelId="{F3A21A59-9051-47F8-A24E-2736E60EB683}" type="sibTrans" cxnId="{2A16BAFB-2076-4EF6-99C6-D7BA46B25E5C}">
      <dgm:prSet/>
      <dgm:spPr/>
      <dgm:t>
        <a:bodyPr/>
        <a:lstStyle/>
        <a:p>
          <a:endParaRPr lang="en-US"/>
        </a:p>
      </dgm:t>
    </dgm:pt>
    <dgm:pt modelId="{1F3FBA38-D2E7-4C6D-A0DC-48C8CB62ABB8}">
      <dgm:prSet phldrT="[Text]" custT="1"/>
      <dgm:spPr>
        <a:ln>
          <a:solidFill>
            <a:schemeClr val="tx1"/>
          </a:solidFill>
        </a:ln>
      </dgm:spPr>
      <dgm:t>
        <a:bodyPr/>
        <a:lstStyle/>
        <a:p>
          <a:r>
            <a:rPr lang="en-US" sz="3200"/>
            <a:t>Controllers</a:t>
          </a:r>
        </a:p>
      </dgm:t>
    </dgm:pt>
    <dgm:pt modelId="{1E484F17-EE55-4B5B-8692-E26E11844453}" type="parTrans" cxnId="{D7725614-3A56-4A9F-AB0E-4D60E19B07D4}">
      <dgm:prSet/>
      <dgm:spPr/>
      <dgm:t>
        <a:bodyPr/>
        <a:lstStyle/>
        <a:p>
          <a:endParaRPr lang="en-US"/>
        </a:p>
      </dgm:t>
    </dgm:pt>
    <dgm:pt modelId="{C2B8D1D3-4D3F-4C12-9BD7-5B09ABCD31AC}" type="sibTrans" cxnId="{D7725614-3A56-4A9F-AB0E-4D60E19B07D4}">
      <dgm:prSet/>
      <dgm:spPr/>
      <dgm:t>
        <a:bodyPr/>
        <a:lstStyle/>
        <a:p>
          <a:endParaRPr lang="en-US"/>
        </a:p>
      </dgm:t>
    </dgm:pt>
    <dgm:pt modelId="{BAB9935C-CD2D-4617-A385-02D2D3D1E2BE}">
      <dgm:prSet phldrT="[Text]" custT="1"/>
      <dgm:spPr>
        <a:ln>
          <a:solidFill>
            <a:schemeClr val="tx1"/>
          </a:solidFill>
        </a:ln>
      </dgm:spPr>
      <dgm:t>
        <a:bodyPr/>
        <a:lstStyle/>
        <a:p>
          <a:r>
            <a:rPr lang="en-US" sz="3200"/>
            <a:t>Simulators</a:t>
          </a:r>
        </a:p>
      </dgm:t>
    </dgm:pt>
    <dgm:pt modelId="{4FC9DB76-3670-462E-A293-E73C9D886AD3}" type="parTrans" cxnId="{5B9B597E-645D-4C0D-92B8-DAB628BB6324}">
      <dgm:prSet/>
      <dgm:spPr/>
      <dgm:t>
        <a:bodyPr/>
        <a:lstStyle/>
        <a:p>
          <a:endParaRPr lang="en-US"/>
        </a:p>
      </dgm:t>
    </dgm:pt>
    <dgm:pt modelId="{512DBAF6-35C2-4E23-8A0E-61F896382704}" type="sibTrans" cxnId="{5B9B597E-645D-4C0D-92B8-DAB628BB6324}">
      <dgm:prSet/>
      <dgm:spPr/>
      <dgm:t>
        <a:bodyPr/>
        <a:lstStyle/>
        <a:p>
          <a:endParaRPr lang="en-US"/>
        </a:p>
      </dgm:t>
    </dgm:pt>
    <dgm:pt modelId="{3B620A24-DB5C-42A5-BFE6-8833DCC546F7}">
      <dgm:prSet phldrT="[Text]" custT="1"/>
      <dgm:spPr>
        <a:ln>
          <a:solidFill>
            <a:schemeClr val="tx1"/>
          </a:solidFill>
        </a:ln>
      </dgm:spPr>
      <dgm:t>
        <a:bodyPr/>
        <a:lstStyle/>
        <a:p>
          <a:r>
            <a:rPr lang="en-US" sz="3200"/>
            <a:t>Observers</a:t>
          </a:r>
        </a:p>
      </dgm:t>
    </dgm:pt>
    <dgm:pt modelId="{92AA184D-5C37-4471-AB8F-8DCC9A4EF3DF}" type="parTrans" cxnId="{107C6AF3-4B4F-4473-B410-EF93760A9BA8}">
      <dgm:prSet/>
      <dgm:spPr/>
      <dgm:t>
        <a:bodyPr/>
        <a:lstStyle/>
        <a:p>
          <a:endParaRPr lang="en-US"/>
        </a:p>
      </dgm:t>
    </dgm:pt>
    <dgm:pt modelId="{46990EE9-AD7D-49A6-BDDD-9EEC31C2448D}" type="sibTrans" cxnId="{107C6AF3-4B4F-4473-B410-EF93760A9BA8}">
      <dgm:prSet/>
      <dgm:spPr/>
      <dgm:t>
        <a:bodyPr/>
        <a:lstStyle/>
        <a:p>
          <a:endParaRPr lang="en-US"/>
        </a:p>
      </dgm:t>
    </dgm:pt>
    <dgm:pt modelId="{B375A96C-CF1C-46CA-AA5C-A4EDD7EC5D06}">
      <dgm:prSet phldrT="[Text]" custT="1"/>
      <dgm:spPr>
        <a:ln>
          <a:solidFill>
            <a:schemeClr val="tx1"/>
          </a:solidFill>
        </a:ln>
      </dgm:spPr>
      <dgm:t>
        <a:bodyPr/>
        <a:lstStyle/>
        <a:p>
          <a:r>
            <a:rPr lang="en-US" sz="3200"/>
            <a:t>Evaluators</a:t>
          </a:r>
        </a:p>
      </dgm:t>
    </dgm:pt>
    <dgm:pt modelId="{232FBAF7-0678-455F-B767-F14A0FDEAA08}" type="parTrans" cxnId="{B5088E54-9799-4E0B-86A7-76ECEC466C85}">
      <dgm:prSet/>
      <dgm:spPr/>
      <dgm:t>
        <a:bodyPr/>
        <a:lstStyle/>
        <a:p>
          <a:endParaRPr lang="en-US"/>
        </a:p>
      </dgm:t>
    </dgm:pt>
    <dgm:pt modelId="{CBC3EEE4-3E6A-41BB-8EDA-8EC73B8053FB}" type="sibTrans" cxnId="{B5088E54-9799-4E0B-86A7-76ECEC466C85}">
      <dgm:prSet/>
      <dgm:spPr/>
      <dgm:t>
        <a:bodyPr/>
        <a:lstStyle/>
        <a:p>
          <a:endParaRPr lang="en-US"/>
        </a:p>
      </dgm:t>
    </dgm:pt>
    <dgm:pt modelId="{1690CDC7-6BB6-45A3-962F-D3FB6581FDBE}">
      <dgm:prSet phldrT="[Text]" custT="1"/>
      <dgm:spPr>
        <a:ln>
          <a:solidFill>
            <a:schemeClr val="tx1"/>
          </a:solidFill>
        </a:ln>
      </dgm:spPr>
      <dgm:t>
        <a:bodyPr/>
        <a:lstStyle/>
        <a:p>
          <a:r>
            <a:rPr lang="en-US" sz="3200"/>
            <a:t>Support Staff</a:t>
          </a:r>
        </a:p>
      </dgm:t>
    </dgm:pt>
    <dgm:pt modelId="{7C5F5135-CFD1-4217-A93B-68D95C3B9237}" type="parTrans" cxnId="{8A2D08B5-26E1-4E92-A63B-A717BA45C0EE}">
      <dgm:prSet/>
      <dgm:spPr/>
      <dgm:t>
        <a:bodyPr/>
        <a:lstStyle/>
        <a:p>
          <a:endParaRPr lang="en-US"/>
        </a:p>
      </dgm:t>
    </dgm:pt>
    <dgm:pt modelId="{34C8D1BD-4DEF-4267-8A09-E53E9C66F3B1}" type="sibTrans" cxnId="{8A2D08B5-26E1-4E92-A63B-A717BA45C0EE}">
      <dgm:prSet/>
      <dgm:spPr/>
      <dgm:t>
        <a:bodyPr/>
        <a:lstStyle/>
        <a:p>
          <a:endParaRPr lang="en-US"/>
        </a:p>
      </dgm:t>
    </dgm:pt>
    <dgm:pt modelId="{8BFCFD05-AAC2-499E-B401-34F22E8A90F0}" type="pres">
      <dgm:prSet presAssocID="{4B8DA200-503A-47C2-8AE0-59B99A8D709C}" presName="diagram" presStyleCnt="0">
        <dgm:presLayoutVars>
          <dgm:dir/>
          <dgm:resizeHandles val="exact"/>
        </dgm:presLayoutVars>
      </dgm:prSet>
      <dgm:spPr/>
    </dgm:pt>
    <dgm:pt modelId="{0A0C8E56-B5E3-41F4-AAC2-032258929F9F}" type="pres">
      <dgm:prSet presAssocID="{39F04D76-F698-427F-A084-9D7865D78E96}" presName="node" presStyleLbl="node1" presStyleIdx="0" presStyleCnt="6" custLinFactNeighborX="-393">
        <dgm:presLayoutVars>
          <dgm:bulletEnabled val="1"/>
        </dgm:presLayoutVars>
      </dgm:prSet>
      <dgm:spPr/>
    </dgm:pt>
    <dgm:pt modelId="{9EA72643-7203-454B-9E0A-B55124A9D082}" type="pres">
      <dgm:prSet presAssocID="{F3A21A59-9051-47F8-A24E-2736E60EB683}" presName="sibTrans" presStyleCnt="0"/>
      <dgm:spPr/>
    </dgm:pt>
    <dgm:pt modelId="{0E49066F-BDB1-4916-BFD3-404F67EC35D8}" type="pres">
      <dgm:prSet presAssocID="{1F3FBA38-D2E7-4C6D-A0DC-48C8CB62ABB8}" presName="node" presStyleLbl="node1" presStyleIdx="1" presStyleCnt="6" custLinFactNeighborX="-393">
        <dgm:presLayoutVars>
          <dgm:bulletEnabled val="1"/>
        </dgm:presLayoutVars>
      </dgm:prSet>
      <dgm:spPr/>
    </dgm:pt>
    <dgm:pt modelId="{77166FE5-07B0-49DF-BB78-5B98F5A52817}" type="pres">
      <dgm:prSet presAssocID="{C2B8D1D3-4D3F-4C12-9BD7-5B09ABCD31AC}" presName="sibTrans" presStyleCnt="0"/>
      <dgm:spPr/>
    </dgm:pt>
    <dgm:pt modelId="{ED78EDF7-2BE0-4979-80D3-D740165C92AB}" type="pres">
      <dgm:prSet presAssocID="{BAB9935C-CD2D-4617-A385-02D2D3D1E2BE}" presName="node" presStyleLbl="node1" presStyleIdx="2" presStyleCnt="6" custLinFactNeighborX="-393">
        <dgm:presLayoutVars>
          <dgm:bulletEnabled val="1"/>
        </dgm:presLayoutVars>
      </dgm:prSet>
      <dgm:spPr/>
    </dgm:pt>
    <dgm:pt modelId="{4BDBE43D-A476-4B0D-8737-C07176FCF83E}" type="pres">
      <dgm:prSet presAssocID="{512DBAF6-35C2-4E23-8A0E-61F896382704}" presName="sibTrans" presStyleCnt="0"/>
      <dgm:spPr/>
    </dgm:pt>
    <dgm:pt modelId="{DE2FACC5-6E12-4BA5-AAD3-D936DD9DC538}" type="pres">
      <dgm:prSet presAssocID="{3B620A24-DB5C-42A5-BFE6-8833DCC546F7}" presName="node" presStyleLbl="node1" presStyleIdx="3" presStyleCnt="6">
        <dgm:presLayoutVars>
          <dgm:bulletEnabled val="1"/>
        </dgm:presLayoutVars>
      </dgm:prSet>
      <dgm:spPr/>
    </dgm:pt>
    <dgm:pt modelId="{6D537B5D-F470-408F-B6FE-CA2B4F4FD976}" type="pres">
      <dgm:prSet presAssocID="{46990EE9-AD7D-49A6-BDDD-9EEC31C2448D}" presName="sibTrans" presStyleCnt="0"/>
      <dgm:spPr/>
    </dgm:pt>
    <dgm:pt modelId="{7661C593-8612-46DA-9BC3-31E4652414C3}" type="pres">
      <dgm:prSet presAssocID="{B375A96C-CF1C-46CA-AA5C-A4EDD7EC5D06}" presName="node" presStyleLbl="node1" presStyleIdx="4" presStyleCnt="6" custLinFactNeighborX="-393">
        <dgm:presLayoutVars>
          <dgm:bulletEnabled val="1"/>
        </dgm:presLayoutVars>
      </dgm:prSet>
      <dgm:spPr/>
    </dgm:pt>
    <dgm:pt modelId="{0C25A28A-E45B-40C4-A261-B0DEA72451F7}" type="pres">
      <dgm:prSet presAssocID="{CBC3EEE4-3E6A-41BB-8EDA-8EC73B8053FB}" presName="sibTrans" presStyleCnt="0"/>
      <dgm:spPr/>
    </dgm:pt>
    <dgm:pt modelId="{58BD876E-ECC4-43A8-AB0F-1999C913F072}" type="pres">
      <dgm:prSet presAssocID="{1690CDC7-6BB6-45A3-962F-D3FB6581FDBE}" presName="node" presStyleLbl="node1" presStyleIdx="5" presStyleCnt="6" custLinFactNeighborX="-393">
        <dgm:presLayoutVars>
          <dgm:bulletEnabled val="1"/>
        </dgm:presLayoutVars>
      </dgm:prSet>
      <dgm:spPr/>
    </dgm:pt>
  </dgm:ptLst>
  <dgm:cxnLst>
    <dgm:cxn modelId="{D7725614-3A56-4A9F-AB0E-4D60E19B07D4}" srcId="{4B8DA200-503A-47C2-8AE0-59B99A8D709C}" destId="{1F3FBA38-D2E7-4C6D-A0DC-48C8CB62ABB8}" srcOrd="1" destOrd="0" parTransId="{1E484F17-EE55-4B5B-8692-E26E11844453}" sibTransId="{C2B8D1D3-4D3F-4C12-9BD7-5B09ABCD31AC}"/>
    <dgm:cxn modelId="{80E26541-B469-4C29-A01E-7F4BF33A6ADE}" type="presOf" srcId="{1F3FBA38-D2E7-4C6D-A0DC-48C8CB62ABB8}" destId="{0E49066F-BDB1-4916-BFD3-404F67EC35D8}" srcOrd="0" destOrd="0" presId="urn:microsoft.com/office/officeart/2005/8/layout/default"/>
    <dgm:cxn modelId="{EDE2E668-3C05-4D57-812B-991F518E684B}" type="presOf" srcId="{1690CDC7-6BB6-45A3-962F-D3FB6581FDBE}" destId="{58BD876E-ECC4-43A8-AB0F-1999C913F072}" srcOrd="0" destOrd="0" presId="urn:microsoft.com/office/officeart/2005/8/layout/default"/>
    <dgm:cxn modelId="{71366669-931E-4B61-9079-D30181817886}" type="presOf" srcId="{39F04D76-F698-427F-A084-9D7865D78E96}" destId="{0A0C8E56-B5E3-41F4-AAC2-032258929F9F}" srcOrd="0" destOrd="0" presId="urn:microsoft.com/office/officeart/2005/8/layout/default"/>
    <dgm:cxn modelId="{B5088E54-9799-4E0B-86A7-76ECEC466C85}" srcId="{4B8DA200-503A-47C2-8AE0-59B99A8D709C}" destId="{B375A96C-CF1C-46CA-AA5C-A4EDD7EC5D06}" srcOrd="4" destOrd="0" parTransId="{232FBAF7-0678-455F-B767-F14A0FDEAA08}" sibTransId="{CBC3EEE4-3E6A-41BB-8EDA-8EC73B8053FB}"/>
    <dgm:cxn modelId="{DC616575-C867-4D4D-ABED-4FEA9F69803B}" type="presOf" srcId="{3B620A24-DB5C-42A5-BFE6-8833DCC546F7}" destId="{DE2FACC5-6E12-4BA5-AAD3-D936DD9DC538}" srcOrd="0" destOrd="0" presId="urn:microsoft.com/office/officeart/2005/8/layout/default"/>
    <dgm:cxn modelId="{824DAF56-C07D-4F2A-A5FC-172181144465}" type="presOf" srcId="{4B8DA200-503A-47C2-8AE0-59B99A8D709C}" destId="{8BFCFD05-AAC2-499E-B401-34F22E8A90F0}" srcOrd="0" destOrd="0" presId="urn:microsoft.com/office/officeart/2005/8/layout/default"/>
    <dgm:cxn modelId="{5B9B597E-645D-4C0D-92B8-DAB628BB6324}" srcId="{4B8DA200-503A-47C2-8AE0-59B99A8D709C}" destId="{BAB9935C-CD2D-4617-A385-02D2D3D1E2BE}" srcOrd="2" destOrd="0" parTransId="{4FC9DB76-3670-462E-A293-E73C9D886AD3}" sibTransId="{512DBAF6-35C2-4E23-8A0E-61F896382704}"/>
    <dgm:cxn modelId="{8A2D08B5-26E1-4E92-A63B-A717BA45C0EE}" srcId="{4B8DA200-503A-47C2-8AE0-59B99A8D709C}" destId="{1690CDC7-6BB6-45A3-962F-D3FB6581FDBE}" srcOrd="5" destOrd="0" parTransId="{7C5F5135-CFD1-4217-A93B-68D95C3B9237}" sibTransId="{34C8D1BD-4DEF-4267-8A09-E53E9C66F3B1}"/>
    <dgm:cxn modelId="{83528BDC-C050-4A71-843C-33602CD56266}" type="presOf" srcId="{BAB9935C-CD2D-4617-A385-02D2D3D1E2BE}" destId="{ED78EDF7-2BE0-4979-80D3-D740165C92AB}" srcOrd="0" destOrd="0" presId="urn:microsoft.com/office/officeart/2005/8/layout/default"/>
    <dgm:cxn modelId="{107C6AF3-4B4F-4473-B410-EF93760A9BA8}" srcId="{4B8DA200-503A-47C2-8AE0-59B99A8D709C}" destId="{3B620A24-DB5C-42A5-BFE6-8833DCC546F7}" srcOrd="3" destOrd="0" parTransId="{92AA184D-5C37-4471-AB8F-8DCC9A4EF3DF}" sibTransId="{46990EE9-AD7D-49A6-BDDD-9EEC31C2448D}"/>
    <dgm:cxn modelId="{B65A49F6-AAA3-4A43-A889-91287F899E86}" type="presOf" srcId="{B375A96C-CF1C-46CA-AA5C-A4EDD7EC5D06}" destId="{7661C593-8612-46DA-9BC3-31E4652414C3}" srcOrd="0" destOrd="0" presId="urn:microsoft.com/office/officeart/2005/8/layout/default"/>
    <dgm:cxn modelId="{2A16BAFB-2076-4EF6-99C6-D7BA46B25E5C}" srcId="{4B8DA200-503A-47C2-8AE0-59B99A8D709C}" destId="{39F04D76-F698-427F-A084-9D7865D78E96}" srcOrd="0" destOrd="0" parTransId="{4F4F0A22-098C-443C-8E21-B0DF2C17EF55}" sibTransId="{F3A21A59-9051-47F8-A24E-2736E60EB683}"/>
    <dgm:cxn modelId="{B55064A9-5504-4E0B-8CD0-377472928AD1}" type="presParOf" srcId="{8BFCFD05-AAC2-499E-B401-34F22E8A90F0}" destId="{0A0C8E56-B5E3-41F4-AAC2-032258929F9F}" srcOrd="0" destOrd="0" presId="urn:microsoft.com/office/officeart/2005/8/layout/default"/>
    <dgm:cxn modelId="{283C3EA0-FBBD-41DD-BE6B-63A386785359}" type="presParOf" srcId="{8BFCFD05-AAC2-499E-B401-34F22E8A90F0}" destId="{9EA72643-7203-454B-9E0A-B55124A9D082}" srcOrd="1" destOrd="0" presId="urn:microsoft.com/office/officeart/2005/8/layout/default"/>
    <dgm:cxn modelId="{B238C91A-9761-408B-AC79-B5D35D1A038C}" type="presParOf" srcId="{8BFCFD05-AAC2-499E-B401-34F22E8A90F0}" destId="{0E49066F-BDB1-4916-BFD3-404F67EC35D8}" srcOrd="2" destOrd="0" presId="urn:microsoft.com/office/officeart/2005/8/layout/default"/>
    <dgm:cxn modelId="{24A19CD7-C5F9-409F-A5F1-B865EBB842D2}" type="presParOf" srcId="{8BFCFD05-AAC2-499E-B401-34F22E8A90F0}" destId="{77166FE5-07B0-49DF-BB78-5B98F5A52817}" srcOrd="3" destOrd="0" presId="urn:microsoft.com/office/officeart/2005/8/layout/default"/>
    <dgm:cxn modelId="{4C089EDE-31EB-4A73-B422-2C1C2B8E8B01}" type="presParOf" srcId="{8BFCFD05-AAC2-499E-B401-34F22E8A90F0}" destId="{ED78EDF7-2BE0-4979-80D3-D740165C92AB}" srcOrd="4" destOrd="0" presId="urn:microsoft.com/office/officeart/2005/8/layout/default"/>
    <dgm:cxn modelId="{64B8FCAC-6682-401D-A9B9-5BAE7D6CFC33}" type="presParOf" srcId="{8BFCFD05-AAC2-499E-B401-34F22E8A90F0}" destId="{4BDBE43D-A476-4B0D-8737-C07176FCF83E}" srcOrd="5" destOrd="0" presId="urn:microsoft.com/office/officeart/2005/8/layout/default"/>
    <dgm:cxn modelId="{BF21F8B9-1DB8-4D90-9E79-9DA7A9ED860A}" type="presParOf" srcId="{8BFCFD05-AAC2-499E-B401-34F22E8A90F0}" destId="{DE2FACC5-6E12-4BA5-AAD3-D936DD9DC538}" srcOrd="6" destOrd="0" presId="urn:microsoft.com/office/officeart/2005/8/layout/default"/>
    <dgm:cxn modelId="{85278186-098A-4D89-9E48-09578C493072}" type="presParOf" srcId="{8BFCFD05-AAC2-499E-B401-34F22E8A90F0}" destId="{6D537B5D-F470-408F-B6FE-CA2B4F4FD976}" srcOrd="7" destOrd="0" presId="urn:microsoft.com/office/officeart/2005/8/layout/default"/>
    <dgm:cxn modelId="{8692B65A-1E78-4B2B-A4BA-3F81390A8745}" type="presParOf" srcId="{8BFCFD05-AAC2-499E-B401-34F22E8A90F0}" destId="{7661C593-8612-46DA-9BC3-31E4652414C3}" srcOrd="8" destOrd="0" presId="urn:microsoft.com/office/officeart/2005/8/layout/default"/>
    <dgm:cxn modelId="{8615343E-C3F0-4231-96D9-837B47BD78FE}" type="presParOf" srcId="{8BFCFD05-AAC2-499E-B401-34F22E8A90F0}" destId="{0C25A28A-E45B-40C4-A261-B0DEA72451F7}" srcOrd="9" destOrd="0" presId="urn:microsoft.com/office/officeart/2005/8/layout/default"/>
    <dgm:cxn modelId="{1A6171A7-15EF-42F1-80BA-333C96023339}" type="presParOf" srcId="{8BFCFD05-AAC2-499E-B401-34F22E8A90F0}" destId="{58BD876E-ECC4-43A8-AB0F-1999C913F072}"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0C8E56-B5E3-41F4-AAC2-032258929F9F}">
      <dsp:nvSpPr>
        <dsp:cNvPr id="0" name=""/>
        <dsp:cNvSpPr/>
      </dsp:nvSpPr>
      <dsp:spPr>
        <a:xfrm>
          <a:off x="0" y="39687"/>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Players</a:t>
          </a:r>
        </a:p>
      </dsp:txBody>
      <dsp:txXfrm>
        <a:off x="0" y="39687"/>
        <a:ext cx="3286125" cy="1971675"/>
      </dsp:txXfrm>
    </dsp:sp>
    <dsp:sp modelId="{0E49066F-BDB1-4916-BFD3-404F67EC35D8}">
      <dsp:nvSpPr>
        <dsp:cNvPr id="0" name=""/>
        <dsp:cNvSpPr/>
      </dsp:nvSpPr>
      <dsp:spPr>
        <a:xfrm>
          <a:off x="3601823" y="39687"/>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Controllers</a:t>
          </a:r>
        </a:p>
      </dsp:txBody>
      <dsp:txXfrm>
        <a:off x="3601823" y="39687"/>
        <a:ext cx="3286125" cy="1971675"/>
      </dsp:txXfrm>
    </dsp:sp>
    <dsp:sp modelId="{ED78EDF7-2BE0-4979-80D3-D740165C92AB}">
      <dsp:nvSpPr>
        <dsp:cNvPr id="0" name=""/>
        <dsp:cNvSpPr/>
      </dsp:nvSpPr>
      <dsp:spPr>
        <a:xfrm>
          <a:off x="7216560" y="39687"/>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Simulators</a:t>
          </a:r>
        </a:p>
      </dsp:txBody>
      <dsp:txXfrm>
        <a:off x="7216560" y="39687"/>
        <a:ext cx="3286125" cy="1971675"/>
      </dsp:txXfrm>
    </dsp:sp>
    <dsp:sp modelId="{DE2FACC5-6E12-4BA5-AAD3-D936DD9DC538}">
      <dsp:nvSpPr>
        <dsp:cNvPr id="0" name=""/>
        <dsp:cNvSpPr/>
      </dsp:nvSpPr>
      <dsp:spPr>
        <a:xfrm>
          <a:off x="0" y="2339975"/>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Observers</a:t>
          </a:r>
        </a:p>
      </dsp:txBody>
      <dsp:txXfrm>
        <a:off x="0" y="2339975"/>
        <a:ext cx="3286125" cy="1971675"/>
      </dsp:txXfrm>
    </dsp:sp>
    <dsp:sp modelId="{7661C593-8612-46DA-9BC3-31E4652414C3}">
      <dsp:nvSpPr>
        <dsp:cNvPr id="0" name=""/>
        <dsp:cNvSpPr/>
      </dsp:nvSpPr>
      <dsp:spPr>
        <a:xfrm>
          <a:off x="3601823" y="2339975"/>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Evaluators</a:t>
          </a:r>
        </a:p>
      </dsp:txBody>
      <dsp:txXfrm>
        <a:off x="3601823" y="2339975"/>
        <a:ext cx="3286125" cy="1971675"/>
      </dsp:txXfrm>
    </dsp:sp>
    <dsp:sp modelId="{58BD876E-ECC4-43A8-AB0F-1999C913F072}">
      <dsp:nvSpPr>
        <dsp:cNvPr id="0" name=""/>
        <dsp:cNvSpPr/>
      </dsp:nvSpPr>
      <dsp:spPr>
        <a:xfrm>
          <a:off x="7216560" y="2339975"/>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Support Staff</a:t>
          </a:r>
        </a:p>
      </dsp:txBody>
      <dsp:txXfrm>
        <a:off x="7216560" y="2339975"/>
        <a:ext cx="3286125" cy="19716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0C8E56-B5E3-41F4-AAC2-032258929F9F}">
      <dsp:nvSpPr>
        <dsp:cNvPr id="0" name=""/>
        <dsp:cNvSpPr/>
      </dsp:nvSpPr>
      <dsp:spPr>
        <a:xfrm>
          <a:off x="0" y="39687"/>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Players</a:t>
          </a:r>
        </a:p>
      </dsp:txBody>
      <dsp:txXfrm>
        <a:off x="0" y="39687"/>
        <a:ext cx="3286125" cy="1971675"/>
      </dsp:txXfrm>
    </dsp:sp>
    <dsp:sp modelId="{0E49066F-BDB1-4916-BFD3-404F67EC35D8}">
      <dsp:nvSpPr>
        <dsp:cNvPr id="0" name=""/>
        <dsp:cNvSpPr/>
      </dsp:nvSpPr>
      <dsp:spPr>
        <a:xfrm>
          <a:off x="3601823" y="39687"/>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Controllers</a:t>
          </a:r>
        </a:p>
      </dsp:txBody>
      <dsp:txXfrm>
        <a:off x="3601823" y="39687"/>
        <a:ext cx="3286125" cy="1971675"/>
      </dsp:txXfrm>
    </dsp:sp>
    <dsp:sp modelId="{ED78EDF7-2BE0-4979-80D3-D740165C92AB}">
      <dsp:nvSpPr>
        <dsp:cNvPr id="0" name=""/>
        <dsp:cNvSpPr/>
      </dsp:nvSpPr>
      <dsp:spPr>
        <a:xfrm>
          <a:off x="7216560" y="39687"/>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Simulators</a:t>
          </a:r>
        </a:p>
      </dsp:txBody>
      <dsp:txXfrm>
        <a:off x="7216560" y="39687"/>
        <a:ext cx="3286125" cy="1971675"/>
      </dsp:txXfrm>
    </dsp:sp>
    <dsp:sp modelId="{DE2FACC5-6E12-4BA5-AAD3-D936DD9DC538}">
      <dsp:nvSpPr>
        <dsp:cNvPr id="0" name=""/>
        <dsp:cNvSpPr/>
      </dsp:nvSpPr>
      <dsp:spPr>
        <a:xfrm>
          <a:off x="0" y="2339975"/>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Observers</a:t>
          </a:r>
        </a:p>
      </dsp:txBody>
      <dsp:txXfrm>
        <a:off x="0" y="2339975"/>
        <a:ext cx="3286125" cy="1971675"/>
      </dsp:txXfrm>
    </dsp:sp>
    <dsp:sp modelId="{7661C593-8612-46DA-9BC3-31E4652414C3}">
      <dsp:nvSpPr>
        <dsp:cNvPr id="0" name=""/>
        <dsp:cNvSpPr/>
      </dsp:nvSpPr>
      <dsp:spPr>
        <a:xfrm>
          <a:off x="3601823" y="2339975"/>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Evaluators</a:t>
          </a:r>
        </a:p>
      </dsp:txBody>
      <dsp:txXfrm>
        <a:off x="3601823" y="2339975"/>
        <a:ext cx="3286125" cy="1971675"/>
      </dsp:txXfrm>
    </dsp:sp>
    <dsp:sp modelId="{58BD876E-ECC4-43A8-AB0F-1999C913F072}">
      <dsp:nvSpPr>
        <dsp:cNvPr id="0" name=""/>
        <dsp:cNvSpPr/>
      </dsp:nvSpPr>
      <dsp:spPr>
        <a:xfrm>
          <a:off x="7216560" y="2339975"/>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Support Staff</a:t>
          </a:r>
        </a:p>
      </dsp:txBody>
      <dsp:txXfrm>
        <a:off x="7216560" y="2339975"/>
        <a:ext cx="3286125" cy="19716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0C8E56-B5E3-41F4-AAC2-032258929F9F}">
      <dsp:nvSpPr>
        <dsp:cNvPr id="0" name=""/>
        <dsp:cNvSpPr/>
      </dsp:nvSpPr>
      <dsp:spPr>
        <a:xfrm>
          <a:off x="0" y="39687"/>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Players</a:t>
          </a:r>
        </a:p>
      </dsp:txBody>
      <dsp:txXfrm>
        <a:off x="0" y="39687"/>
        <a:ext cx="3286125" cy="1971675"/>
      </dsp:txXfrm>
    </dsp:sp>
    <dsp:sp modelId="{0E49066F-BDB1-4916-BFD3-404F67EC35D8}">
      <dsp:nvSpPr>
        <dsp:cNvPr id="0" name=""/>
        <dsp:cNvSpPr/>
      </dsp:nvSpPr>
      <dsp:spPr>
        <a:xfrm>
          <a:off x="3601823" y="39687"/>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Controllers</a:t>
          </a:r>
        </a:p>
      </dsp:txBody>
      <dsp:txXfrm>
        <a:off x="3601823" y="39687"/>
        <a:ext cx="3286125" cy="1971675"/>
      </dsp:txXfrm>
    </dsp:sp>
    <dsp:sp modelId="{ED78EDF7-2BE0-4979-80D3-D740165C92AB}">
      <dsp:nvSpPr>
        <dsp:cNvPr id="0" name=""/>
        <dsp:cNvSpPr/>
      </dsp:nvSpPr>
      <dsp:spPr>
        <a:xfrm>
          <a:off x="7216560" y="39687"/>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Simulators</a:t>
          </a:r>
        </a:p>
      </dsp:txBody>
      <dsp:txXfrm>
        <a:off x="7216560" y="39687"/>
        <a:ext cx="3286125" cy="1971675"/>
      </dsp:txXfrm>
    </dsp:sp>
    <dsp:sp modelId="{DE2FACC5-6E12-4BA5-AAD3-D936DD9DC538}">
      <dsp:nvSpPr>
        <dsp:cNvPr id="0" name=""/>
        <dsp:cNvSpPr/>
      </dsp:nvSpPr>
      <dsp:spPr>
        <a:xfrm>
          <a:off x="0" y="2339975"/>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Observers</a:t>
          </a:r>
        </a:p>
      </dsp:txBody>
      <dsp:txXfrm>
        <a:off x="0" y="2339975"/>
        <a:ext cx="3286125" cy="1971675"/>
      </dsp:txXfrm>
    </dsp:sp>
    <dsp:sp modelId="{7661C593-8612-46DA-9BC3-31E4652414C3}">
      <dsp:nvSpPr>
        <dsp:cNvPr id="0" name=""/>
        <dsp:cNvSpPr/>
      </dsp:nvSpPr>
      <dsp:spPr>
        <a:xfrm>
          <a:off x="3601823" y="2339975"/>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Evaluators</a:t>
          </a:r>
        </a:p>
      </dsp:txBody>
      <dsp:txXfrm>
        <a:off x="3601823" y="2339975"/>
        <a:ext cx="3286125" cy="1971675"/>
      </dsp:txXfrm>
    </dsp:sp>
    <dsp:sp modelId="{58BD876E-ECC4-43A8-AB0F-1999C913F072}">
      <dsp:nvSpPr>
        <dsp:cNvPr id="0" name=""/>
        <dsp:cNvSpPr/>
      </dsp:nvSpPr>
      <dsp:spPr>
        <a:xfrm>
          <a:off x="7216560" y="2339975"/>
          <a:ext cx="3286125" cy="1971675"/>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Support Staff</a:t>
          </a:r>
        </a:p>
      </dsp:txBody>
      <dsp:txXfrm>
        <a:off x="7216560" y="2339975"/>
        <a:ext cx="3286125" cy="197167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C1B877-F342-427D-932A-47BC2CC21D58}" type="datetimeFigureOut">
              <a:rPr lang="en-US" smtClean="0"/>
              <a:t>5/2/2023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0EDD71-34D8-4B7D-982E-7F3283E421E3}" type="slidenum">
              <a:rPr lang="en-US" smtClean="0"/>
              <a:t>‹#›</a:t>
            </a:fld>
            <a:endParaRPr lang="en-US"/>
          </a:p>
        </p:txBody>
      </p:sp>
    </p:spTree>
    <p:extLst>
      <p:ext uri="{BB962C8B-B14F-4D97-AF65-F5344CB8AC3E}">
        <p14:creationId xmlns:p14="http://schemas.microsoft.com/office/powerpoint/2010/main" val="1898495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a:cs typeface="Calibri"/>
            </a:endParaRPr>
          </a:p>
        </p:txBody>
      </p:sp>
      <p:sp>
        <p:nvSpPr>
          <p:cNvPr id="4" name="Slide Number Placeholder 3"/>
          <p:cNvSpPr>
            <a:spLocks noGrp="1"/>
          </p:cNvSpPr>
          <p:nvPr>
            <p:ph type="sldNum" sz="quarter" idx="5"/>
          </p:nvPr>
        </p:nvSpPr>
        <p:spPr/>
        <p:txBody>
          <a:bodyPr/>
          <a:lstStyle/>
          <a:p>
            <a:fld id="{AF794B34-84C8-47EB-8A57-1F723A592CDA}" type="slidenum">
              <a:rPr lang="en-US" smtClean="0"/>
              <a:t>1</a:t>
            </a:fld>
            <a:endParaRPr lang="en-US"/>
          </a:p>
        </p:txBody>
      </p:sp>
    </p:spTree>
    <p:extLst>
      <p:ext uri="{BB962C8B-B14F-4D97-AF65-F5344CB8AC3E}">
        <p14:creationId xmlns:p14="http://schemas.microsoft.com/office/powerpoint/2010/main" val="22656862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20</a:t>
            </a:fld>
            <a:endParaRPr lang="en-US"/>
          </a:p>
        </p:txBody>
      </p:sp>
    </p:spTree>
    <p:extLst>
      <p:ext uri="{BB962C8B-B14F-4D97-AF65-F5344CB8AC3E}">
        <p14:creationId xmlns:p14="http://schemas.microsoft.com/office/powerpoint/2010/main" val="1937585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Review of all participants who will be involved in the exercise. Full list available in ExPlan and/or Comms Plan.</a:t>
            </a:r>
          </a:p>
          <a:p>
            <a:pPr marL="181240" indent="-181240">
              <a:buFont typeface="Arial" panose="020B0604020202020204" pitchFamily="34" charset="0"/>
              <a:buChar char="•"/>
            </a:pPr>
            <a:r>
              <a:rPr lang="en-US"/>
              <a:t>Players have the active role in achieving exercise objectives - performing within the exercise – decisions, actions, discussions; more on the next slide</a:t>
            </a:r>
          </a:p>
          <a:p>
            <a:pPr marL="181240" indent="-181240">
              <a:buFont typeface="Arial" panose="020B0604020202020204" pitchFamily="34" charset="0"/>
              <a:buChar char="•"/>
            </a:pPr>
            <a:r>
              <a:rPr lang="en-US"/>
              <a:t>Controllers plan and manage exercise play to make sure exercise activities are moving towards the ex. Objectives</a:t>
            </a:r>
          </a:p>
          <a:p>
            <a:pPr marL="181240" indent="-181240">
              <a:buFont typeface="Arial" panose="020B0604020202020204" pitchFamily="34" charset="0"/>
              <a:buChar char="•"/>
            </a:pPr>
            <a:r>
              <a:rPr lang="en-US"/>
              <a:t>Simulators roleplay non-participating organizations or personnel via the Simulation Cell. They provide injects and respond to Player questions/requests</a:t>
            </a:r>
          </a:p>
          <a:p>
            <a:pPr marL="181240" indent="-181240">
              <a:buFont typeface="Arial" panose="020B0604020202020204" pitchFamily="34" charset="0"/>
              <a:buChar char="•"/>
            </a:pPr>
            <a:r>
              <a:rPr lang="en-US"/>
              <a:t>Observers watch and do not interfere with exercise play</a:t>
            </a:r>
          </a:p>
          <a:p>
            <a:pPr marL="181240" indent="-181240">
              <a:buFont typeface="Arial" panose="020B0604020202020204" pitchFamily="34" charset="0"/>
              <a:buChar char="•"/>
            </a:pPr>
            <a:r>
              <a:rPr lang="en-US"/>
              <a:t>Evaluators document player discussions, decisions, and activities to help identify SCE’s preparedness strengths and areas for improvement in things like planning and policy guidance, training needs, etc. </a:t>
            </a:r>
          </a:p>
          <a:p>
            <a:pPr marL="181240" indent="-181240">
              <a:buFont typeface="Arial" panose="020B0604020202020204" pitchFamily="34" charset="0"/>
              <a:buChar char="•"/>
            </a:pPr>
            <a:r>
              <a:rPr lang="en-US"/>
              <a:t>Support Staff – providing admin/logistics support</a:t>
            </a:r>
          </a:p>
          <a:p>
            <a:pPr marL="181240" indent="-18124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0B9635B-6ECB-42EF-ACB9-D5906BBC381B}" type="slidenum">
              <a:rPr lang="en-US" smtClean="0"/>
              <a:t>24</a:t>
            </a:fld>
            <a:endParaRPr lang="en-US"/>
          </a:p>
        </p:txBody>
      </p:sp>
    </p:spTree>
    <p:extLst>
      <p:ext uri="{BB962C8B-B14F-4D97-AF65-F5344CB8AC3E}">
        <p14:creationId xmlns:p14="http://schemas.microsoft.com/office/powerpoint/2010/main" val="4134188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25</a:t>
            </a:fld>
            <a:endParaRPr lang="en-US"/>
          </a:p>
        </p:txBody>
      </p:sp>
    </p:spTree>
    <p:extLst>
      <p:ext uri="{BB962C8B-B14F-4D97-AF65-F5344CB8AC3E}">
        <p14:creationId xmlns:p14="http://schemas.microsoft.com/office/powerpoint/2010/main" val="3398387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DISCUSS ARTIFICIALITIES HERE REGARDING AN EXERCISE ENVIRONMENT VS REAL WORLD</a:t>
            </a:r>
          </a:p>
        </p:txBody>
      </p:sp>
      <p:sp>
        <p:nvSpPr>
          <p:cNvPr id="4" name="Slide Number Placeholder 3"/>
          <p:cNvSpPr>
            <a:spLocks noGrp="1"/>
          </p:cNvSpPr>
          <p:nvPr>
            <p:ph type="sldNum" sz="quarter" idx="5"/>
          </p:nvPr>
        </p:nvSpPr>
        <p:spPr/>
        <p:txBody>
          <a:bodyPr/>
          <a:lstStyle/>
          <a:p>
            <a:fld id="{C20EDD71-34D8-4B7D-982E-7F3283E421E3}" type="slidenum">
              <a:rPr lang="en-US" smtClean="0"/>
              <a:t>27</a:t>
            </a:fld>
            <a:endParaRPr lang="en-US"/>
          </a:p>
        </p:txBody>
      </p:sp>
    </p:spTree>
    <p:extLst>
      <p:ext uri="{BB962C8B-B14F-4D97-AF65-F5344CB8AC3E}">
        <p14:creationId xmlns:p14="http://schemas.microsoft.com/office/powerpoint/2010/main" val="1057486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30</a:t>
            </a:fld>
            <a:endParaRPr lang="en-US"/>
          </a:p>
        </p:txBody>
      </p:sp>
    </p:spTree>
    <p:extLst>
      <p:ext uri="{BB962C8B-B14F-4D97-AF65-F5344CB8AC3E}">
        <p14:creationId xmlns:p14="http://schemas.microsoft.com/office/powerpoint/2010/main" val="2994516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31</a:t>
            </a:fld>
            <a:endParaRPr lang="en-US"/>
          </a:p>
        </p:txBody>
      </p:sp>
    </p:spTree>
    <p:extLst>
      <p:ext uri="{BB962C8B-B14F-4D97-AF65-F5344CB8AC3E}">
        <p14:creationId xmlns:p14="http://schemas.microsoft.com/office/powerpoint/2010/main" val="16975976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32</a:t>
            </a:fld>
            <a:endParaRPr lang="en-US"/>
          </a:p>
        </p:txBody>
      </p:sp>
    </p:spTree>
    <p:extLst>
      <p:ext uri="{BB962C8B-B14F-4D97-AF65-F5344CB8AC3E}">
        <p14:creationId xmlns:p14="http://schemas.microsoft.com/office/powerpoint/2010/main" val="877158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33</a:t>
            </a:fld>
            <a:endParaRPr lang="en-US"/>
          </a:p>
        </p:txBody>
      </p:sp>
    </p:spTree>
    <p:extLst>
      <p:ext uri="{BB962C8B-B14F-4D97-AF65-F5344CB8AC3E}">
        <p14:creationId xmlns:p14="http://schemas.microsoft.com/office/powerpoint/2010/main" val="21036337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a:cs typeface="Calibri"/>
            </a:endParaRPr>
          </a:p>
        </p:txBody>
      </p:sp>
      <p:sp>
        <p:nvSpPr>
          <p:cNvPr id="4" name="Slide Number Placeholder 3"/>
          <p:cNvSpPr>
            <a:spLocks noGrp="1"/>
          </p:cNvSpPr>
          <p:nvPr>
            <p:ph type="sldNum" sz="quarter" idx="5"/>
          </p:nvPr>
        </p:nvSpPr>
        <p:spPr/>
        <p:txBody>
          <a:bodyPr/>
          <a:lstStyle/>
          <a:p>
            <a:fld id="{AF794B34-84C8-47EB-8A57-1F723A592CDA}" type="slidenum">
              <a:rPr lang="en-US" smtClean="0"/>
              <a:t>35</a:t>
            </a:fld>
            <a:endParaRPr lang="en-US"/>
          </a:p>
        </p:txBody>
      </p:sp>
    </p:spTree>
    <p:extLst>
      <p:ext uri="{BB962C8B-B14F-4D97-AF65-F5344CB8AC3E}">
        <p14:creationId xmlns:p14="http://schemas.microsoft.com/office/powerpoint/2010/main" val="13256157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sz="1200">
              <a:cs typeface="Calibri"/>
            </a:endParaRPr>
          </a:p>
        </p:txBody>
      </p:sp>
      <p:sp>
        <p:nvSpPr>
          <p:cNvPr id="4" name="Slide Number Placeholder 3"/>
          <p:cNvSpPr>
            <a:spLocks noGrp="1"/>
          </p:cNvSpPr>
          <p:nvPr>
            <p:ph type="sldNum" sz="quarter" idx="5"/>
          </p:nvPr>
        </p:nvSpPr>
        <p:spPr/>
        <p:txBody>
          <a:bodyPr/>
          <a:lstStyle/>
          <a:p>
            <a:fld id="{AF794B34-84C8-47EB-8A57-1F723A592CDA}" type="slidenum">
              <a:rPr lang="en-US" smtClean="0"/>
              <a:t>37</a:t>
            </a:fld>
            <a:endParaRPr lang="en-US"/>
          </a:p>
        </p:txBody>
      </p:sp>
    </p:spTree>
    <p:extLst>
      <p:ext uri="{BB962C8B-B14F-4D97-AF65-F5344CB8AC3E}">
        <p14:creationId xmlns:p14="http://schemas.microsoft.com/office/powerpoint/2010/main" val="487180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sz="1200">
              <a:cs typeface="Calibri"/>
            </a:endParaRPr>
          </a:p>
        </p:txBody>
      </p:sp>
      <p:sp>
        <p:nvSpPr>
          <p:cNvPr id="4" name="Slide Number Placeholder 3"/>
          <p:cNvSpPr>
            <a:spLocks noGrp="1"/>
          </p:cNvSpPr>
          <p:nvPr>
            <p:ph type="sldNum" sz="quarter" idx="5"/>
          </p:nvPr>
        </p:nvSpPr>
        <p:spPr/>
        <p:txBody>
          <a:bodyPr/>
          <a:lstStyle/>
          <a:p>
            <a:fld id="{AF794B34-84C8-47EB-8A57-1F723A592CDA}" type="slidenum">
              <a:rPr lang="en-US" smtClean="0"/>
              <a:t>2</a:t>
            </a:fld>
            <a:endParaRPr lang="en-US"/>
          </a:p>
        </p:txBody>
      </p:sp>
    </p:spTree>
    <p:extLst>
      <p:ext uri="{BB962C8B-B14F-4D97-AF65-F5344CB8AC3E}">
        <p14:creationId xmlns:p14="http://schemas.microsoft.com/office/powerpoint/2010/main" val="28077294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Review of all participants who will be involved in the exercise. Full list available in ExPlan and/or Comms Plan.</a:t>
            </a:r>
          </a:p>
          <a:p>
            <a:pPr marL="181240" indent="-181240">
              <a:buFont typeface="Arial" panose="020B0604020202020204" pitchFamily="34" charset="0"/>
              <a:buChar char="•"/>
            </a:pPr>
            <a:r>
              <a:rPr lang="en-US"/>
              <a:t>Players have the active role in achieving exercise objectives - performing within the exercise – decisions, actions, discussions; more on the next slide</a:t>
            </a:r>
          </a:p>
          <a:p>
            <a:pPr marL="181240" indent="-181240">
              <a:buFont typeface="Arial" panose="020B0604020202020204" pitchFamily="34" charset="0"/>
              <a:buChar char="•"/>
            </a:pPr>
            <a:r>
              <a:rPr lang="en-US"/>
              <a:t>Controllers plan and manage exercise play to make sure exercise activities are moving towards the ex. Objectives</a:t>
            </a:r>
          </a:p>
          <a:p>
            <a:pPr marL="181240" indent="-181240">
              <a:buFont typeface="Arial" panose="020B0604020202020204" pitchFamily="34" charset="0"/>
              <a:buChar char="•"/>
            </a:pPr>
            <a:r>
              <a:rPr lang="en-US"/>
              <a:t>Simulators roleplay non-participating organizations or personnel via the Simulation Cell. They provide injects and respond to Player questions/requests</a:t>
            </a:r>
          </a:p>
          <a:p>
            <a:pPr marL="181240" indent="-181240">
              <a:buFont typeface="Arial" panose="020B0604020202020204" pitchFamily="34" charset="0"/>
              <a:buChar char="•"/>
            </a:pPr>
            <a:r>
              <a:rPr lang="en-US"/>
              <a:t>Observers watch and do not interfere with exercise play</a:t>
            </a:r>
          </a:p>
          <a:p>
            <a:pPr marL="181240" indent="-181240">
              <a:buFont typeface="Arial" panose="020B0604020202020204" pitchFamily="34" charset="0"/>
              <a:buChar char="•"/>
            </a:pPr>
            <a:r>
              <a:rPr lang="en-US"/>
              <a:t>Evaluators document player discussions, decisions, and activities to help identify SCE’s preparedness strengths and areas for improvement in things like planning and policy guidance, training needs, etc. </a:t>
            </a:r>
          </a:p>
          <a:p>
            <a:pPr marL="181240" indent="-181240">
              <a:buFont typeface="Arial" panose="020B0604020202020204" pitchFamily="34" charset="0"/>
              <a:buChar char="•"/>
            </a:pPr>
            <a:r>
              <a:rPr lang="en-US"/>
              <a:t>Support Staff – providing admin/logistics support</a:t>
            </a:r>
          </a:p>
          <a:p>
            <a:pPr marL="181240" indent="-18124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0B9635B-6ECB-42EF-ACB9-D5906BBC381B}" type="slidenum">
              <a:rPr lang="en-US" smtClean="0"/>
              <a:t>43</a:t>
            </a:fld>
            <a:endParaRPr lang="en-US"/>
          </a:p>
        </p:txBody>
      </p:sp>
    </p:spTree>
    <p:extLst>
      <p:ext uri="{BB962C8B-B14F-4D97-AF65-F5344CB8AC3E}">
        <p14:creationId xmlns:p14="http://schemas.microsoft.com/office/powerpoint/2010/main" val="21706659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44</a:t>
            </a:fld>
            <a:endParaRPr lang="en-US"/>
          </a:p>
        </p:txBody>
      </p:sp>
    </p:spTree>
    <p:extLst>
      <p:ext uri="{BB962C8B-B14F-4D97-AF65-F5344CB8AC3E}">
        <p14:creationId xmlns:p14="http://schemas.microsoft.com/office/powerpoint/2010/main" val="3068643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DISCUSS ARTIFICIALITIES HERE REGARDING AN EXERCISE ENVIRONMENT VS REAL WORLD</a:t>
            </a:r>
          </a:p>
        </p:txBody>
      </p:sp>
      <p:sp>
        <p:nvSpPr>
          <p:cNvPr id="4" name="Slide Number Placeholder 3"/>
          <p:cNvSpPr>
            <a:spLocks noGrp="1"/>
          </p:cNvSpPr>
          <p:nvPr>
            <p:ph type="sldNum" sz="quarter" idx="5"/>
          </p:nvPr>
        </p:nvSpPr>
        <p:spPr/>
        <p:txBody>
          <a:bodyPr/>
          <a:lstStyle/>
          <a:p>
            <a:fld id="{C20EDD71-34D8-4B7D-982E-7F3283E421E3}" type="slidenum">
              <a:rPr lang="en-US" smtClean="0"/>
              <a:t>46</a:t>
            </a:fld>
            <a:endParaRPr lang="en-US"/>
          </a:p>
        </p:txBody>
      </p:sp>
    </p:spTree>
    <p:extLst>
      <p:ext uri="{BB962C8B-B14F-4D97-AF65-F5344CB8AC3E}">
        <p14:creationId xmlns:p14="http://schemas.microsoft.com/office/powerpoint/2010/main" val="33245339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Real world gust for </a:t>
            </a:r>
            <a:r>
              <a:rPr lang="en-US" err="1"/>
              <a:t>Ranchita</a:t>
            </a:r>
            <a:r>
              <a:rPr lang="en-US"/>
              <a:t> was 22 when I simulated this</a:t>
            </a:r>
          </a:p>
        </p:txBody>
      </p:sp>
      <p:sp>
        <p:nvSpPr>
          <p:cNvPr id="4" name="Slide Number Placeholder 3"/>
          <p:cNvSpPr>
            <a:spLocks noGrp="1"/>
          </p:cNvSpPr>
          <p:nvPr>
            <p:ph type="sldNum" sz="quarter" idx="5"/>
          </p:nvPr>
        </p:nvSpPr>
        <p:spPr/>
        <p:txBody>
          <a:bodyPr/>
          <a:lstStyle/>
          <a:p>
            <a:fld id="{E3C6CC69-637D-4018-BCD0-859B92B30307}" type="slidenum">
              <a:rPr lang="en-US" smtClean="0"/>
              <a:t>48</a:t>
            </a:fld>
            <a:endParaRPr lang="en-US"/>
          </a:p>
        </p:txBody>
      </p:sp>
    </p:spTree>
    <p:extLst>
      <p:ext uri="{BB962C8B-B14F-4D97-AF65-F5344CB8AC3E}">
        <p14:creationId xmlns:p14="http://schemas.microsoft.com/office/powerpoint/2010/main" val="35678841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52</a:t>
            </a:fld>
            <a:endParaRPr lang="en-US"/>
          </a:p>
        </p:txBody>
      </p:sp>
    </p:spTree>
    <p:extLst>
      <p:ext uri="{BB962C8B-B14F-4D97-AF65-F5344CB8AC3E}">
        <p14:creationId xmlns:p14="http://schemas.microsoft.com/office/powerpoint/2010/main" val="24874614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54</a:t>
            </a:fld>
            <a:endParaRPr lang="en-US"/>
          </a:p>
        </p:txBody>
      </p:sp>
    </p:spTree>
    <p:extLst>
      <p:ext uri="{BB962C8B-B14F-4D97-AF65-F5344CB8AC3E}">
        <p14:creationId xmlns:p14="http://schemas.microsoft.com/office/powerpoint/2010/main" val="38592215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55</a:t>
            </a:fld>
            <a:endParaRPr lang="en-US"/>
          </a:p>
        </p:txBody>
      </p:sp>
    </p:spTree>
    <p:extLst>
      <p:ext uri="{BB962C8B-B14F-4D97-AF65-F5344CB8AC3E}">
        <p14:creationId xmlns:p14="http://schemas.microsoft.com/office/powerpoint/2010/main" val="30787992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56</a:t>
            </a:fld>
            <a:endParaRPr lang="en-US"/>
          </a:p>
        </p:txBody>
      </p:sp>
    </p:spTree>
    <p:extLst>
      <p:ext uri="{BB962C8B-B14F-4D97-AF65-F5344CB8AC3E}">
        <p14:creationId xmlns:p14="http://schemas.microsoft.com/office/powerpoint/2010/main" val="23831865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57</a:t>
            </a:fld>
            <a:endParaRPr lang="en-US"/>
          </a:p>
        </p:txBody>
      </p:sp>
    </p:spTree>
    <p:extLst>
      <p:ext uri="{BB962C8B-B14F-4D97-AF65-F5344CB8AC3E}">
        <p14:creationId xmlns:p14="http://schemas.microsoft.com/office/powerpoint/2010/main" val="884504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Jessica Kunert to provide Safety Message</a:t>
            </a:r>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4</a:t>
            </a:fld>
            <a:endParaRPr lang="en-US"/>
          </a:p>
        </p:txBody>
      </p:sp>
    </p:spTree>
    <p:extLst>
      <p:ext uri="{BB962C8B-B14F-4D97-AF65-F5344CB8AC3E}">
        <p14:creationId xmlns:p14="http://schemas.microsoft.com/office/powerpoint/2010/main" val="3689891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Review of all participants who will be involved in the exercise. Full list available in ExPlan and/or Comms Plan.</a:t>
            </a:r>
          </a:p>
          <a:p>
            <a:pPr marL="181240" indent="-181240">
              <a:buFont typeface="Arial" panose="020B0604020202020204" pitchFamily="34" charset="0"/>
              <a:buChar char="•"/>
            </a:pPr>
            <a:r>
              <a:rPr lang="en-US"/>
              <a:t>Players have the active role in achieving exercise objectives - performing within the exercise – decisions, actions, discussions; more on the next slide</a:t>
            </a:r>
          </a:p>
          <a:p>
            <a:pPr marL="181240" indent="-181240">
              <a:buFont typeface="Arial" panose="020B0604020202020204" pitchFamily="34" charset="0"/>
              <a:buChar char="•"/>
            </a:pPr>
            <a:r>
              <a:rPr lang="en-US"/>
              <a:t>Controllers plan and manage exercise play to make sure exercise activities are moving towards the ex. Objectives</a:t>
            </a:r>
          </a:p>
          <a:p>
            <a:pPr marL="181240" indent="-181240">
              <a:buFont typeface="Arial" panose="020B0604020202020204" pitchFamily="34" charset="0"/>
              <a:buChar char="•"/>
            </a:pPr>
            <a:r>
              <a:rPr lang="en-US"/>
              <a:t>Simulators roleplay non-participating organizations or personnel via the Simulation Cell. They provide injects and respond to Player questions/requests</a:t>
            </a:r>
          </a:p>
          <a:p>
            <a:pPr marL="181240" indent="-181240">
              <a:buFont typeface="Arial" panose="020B0604020202020204" pitchFamily="34" charset="0"/>
              <a:buChar char="•"/>
            </a:pPr>
            <a:r>
              <a:rPr lang="en-US"/>
              <a:t>Observers watch and do not interfere with exercise play</a:t>
            </a:r>
          </a:p>
          <a:p>
            <a:pPr marL="181240" indent="-181240">
              <a:buFont typeface="Arial" panose="020B0604020202020204" pitchFamily="34" charset="0"/>
              <a:buChar char="•"/>
            </a:pPr>
            <a:r>
              <a:rPr lang="en-US"/>
              <a:t>Evaluators document player discussions, decisions, and activities to help identify SCE’s preparedness strengths and areas for improvement in things like planning and policy guidance, training needs, etc. </a:t>
            </a:r>
          </a:p>
          <a:p>
            <a:pPr marL="181240" indent="-181240">
              <a:buFont typeface="Arial" panose="020B0604020202020204" pitchFamily="34" charset="0"/>
              <a:buChar char="•"/>
            </a:pPr>
            <a:r>
              <a:rPr lang="en-US"/>
              <a:t>Support Staff – providing admin/logistics support</a:t>
            </a:r>
          </a:p>
          <a:p>
            <a:pPr marL="181240" indent="-18124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0B9635B-6ECB-42EF-ACB9-D5906BBC381B}" type="slidenum">
              <a:rPr lang="en-US" smtClean="0"/>
              <a:t>10</a:t>
            </a:fld>
            <a:endParaRPr lang="en-US"/>
          </a:p>
        </p:txBody>
      </p:sp>
    </p:spTree>
    <p:extLst>
      <p:ext uri="{BB962C8B-B14F-4D97-AF65-F5344CB8AC3E}">
        <p14:creationId xmlns:p14="http://schemas.microsoft.com/office/powerpoint/2010/main" val="646089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11</a:t>
            </a:fld>
            <a:endParaRPr lang="en-US"/>
          </a:p>
        </p:txBody>
      </p:sp>
    </p:spTree>
    <p:extLst>
      <p:ext uri="{BB962C8B-B14F-4D97-AF65-F5344CB8AC3E}">
        <p14:creationId xmlns:p14="http://schemas.microsoft.com/office/powerpoint/2010/main" val="2763567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DISCUSS ARTIFICIALITIES HERE REGARDING AN EXERCISE ENVIRONMENT VS REAL WORLD</a:t>
            </a:r>
          </a:p>
        </p:txBody>
      </p:sp>
      <p:sp>
        <p:nvSpPr>
          <p:cNvPr id="4" name="Slide Number Placeholder 3"/>
          <p:cNvSpPr>
            <a:spLocks noGrp="1"/>
          </p:cNvSpPr>
          <p:nvPr>
            <p:ph type="sldNum" sz="quarter" idx="5"/>
          </p:nvPr>
        </p:nvSpPr>
        <p:spPr/>
        <p:txBody>
          <a:bodyPr/>
          <a:lstStyle/>
          <a:p>
            <a:fld id="{C20EDD71-34D8-4B7D-982E-7F3283E421E3}" type="slidenum">
              <a:rPr lang="en-US" smtClean="0"/>
              <a:t>13</a:t>
            </a:fld>
            <a:endParaRPr lang="en-US"/>
          </a:p>
        </p:txBody>
      </p:sp>
    </p:spTree>
    <p:extLst>
      <p:ext uri="{BB962C8B-B14F-4D97-AF65-F5344CB8AC3E}">
        <p14:creationId xmlns:p14="http://schemas.microsoft.com/office/powerpoint/2010/main" val="161724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17</a:t>
            </a:fld>
            <a:endParaRPr lang="en-US"/>
          </a:p>
        </p:txBody>
      </p:sp>
    </p:spTree>
    <p:extLst>
      <p:ext uri="{BB962C8B-B14F-4D97-AF65-F5344CB8AC3E}">
        <p14:creationId xmlns:p14="http://schemas.microsoft.com/office/powerpoint/2010/main" val="1088746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18</a:t>
            </a:fld>
            <a:endParaRPr lang="en-US"/>
          </a:p>
        </p:txBody>
      </p:sp>
    </p:spTree>
    <p:extLst>
      <p:ext uri="{BB962C8B-B14F-4D97-AF65-F5344CB8AC3E}">
        <p14:creationId xmlns:p14="http://schemas.microsoft.com/office/powerpoint/2010/main" val="335746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794B34-84C8-47EB-8A57-1F723A592CDA}" type="slidenum">
              <a:rPr lang="en-US" smtClean="0"/>
              <a:t>19</a:t>
            </a:fld>
            <a:endParaRPr lang="en-US"/>
          </a:p>
        </p:txBody>
      </p:sp>
    </p:spTree>
    <p:extLst>
      <p:ext uri="{BB962C8B-B14F-4D97-AF65-F5344CB8AC3E}">
        <p14:creationId xmlns:p14="http://schemas.microsoft.com/office/powerpoint/2010/main" val="37960144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01">
    <p:spTree>
      <p:nvGrpSpPr>
        <p:cNvPr id="1" name=""/>
        <p:cNvGrpSpPr/>
        <p:nvPr/>
      </p:nvGrpSpPr>
      <p:grpSpPr>
        <a:xfrm>
          <a:off x="0" y="0"/>
          <a:ext cx="0" cy="0"/>
          <a:chOff x="0" y="0"/>
          <a:chExt cx="0" cy="0"/>
        </a:xfrm>
      </p:grpSpPr>
      <p:pic>
        <p:nvPicPr>
          <p:cNvPr id="8" name="Picture 7" descr="A city on the water&#10;&#10;Description automatically generated with low confidence">
            <a:extLst>
              <a:ext uri="{FF2B5EF4-FFF2-40B4-BE49-F238E27FC236}">
                <a16:creationId xmlns:a16="http://schemas.microsoft.com/office/drawing/2014/main" id="{020080E3-A8A0-E762-F7F7-90223792C77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911685BB-14C8-3C7A-97F2-6B002B5C3EB5}"/>
              </a:ext>
            </a:extLst>
          </p:cNvPr>
          <p:cNvSpPr/>
          <p:nvPr userDrawn="1"/>
        </p:nvSpPr>
        <p:spPr>
          <a:xfrm>
            <a:off x="0" y="0"/>
            <a:ext cx="12192000" cy="6858000"/>
          </a:xfrm>
          <a:prstGeom prst="rect">
            <a:avLst/>
          </a:prstGeom>
          <a:solidFill>
            <a:schemeClr val="accent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7400F25E-54C0-3DBA-0B91-384E5CB6867B}"/>
              </a:ext>
            </a:extLst>
          </p:cNvPr>
          <p:cNvSpPr/>
          <p:nvPr userDrawn="1"/>
        </p:nvSpPr>
        <p:spPr>
          <a:xfrm>
            <a:off x="0" y="0"/>
            <a:ext cx="12192000" cy="6858000"/>
          </a:xfrm>
          <a:custGeom>
            <a:avLst/>
            <a:gdLst>
              <a:gd name="connsiteX0" fmla="*/ 2596710 w 12192000"/>
              <a:gd name="connsiteY0" fmla="*/ 4870467 h 6858000"/>
              <a:gd name="connsiteX1" fmla="*/ 2596710 w 12192000"/>
              <a:gd name="connsiteY1" fmla="*/ 4871092 h 6858000"/>
              <a:gd name="connsiteX2" fmla="*/ 2596935 w 12192000"/>
              <a:gd name="connsiteY2" fmla="*/ 4871410 h 6858000"/>
              <a:gd name="connsiteX3" fmla="*/ 12192000 w 12192000"/>
              <a:gd name="connsiteY3" fmla="*/ 2795518 h 6858000"/>
              <a:gd name="connsiteX4" fmla="*/ 12192000 w 12192000"/>
              <a:gd name="connsiteY4" fmla="*/ 6858000 h 6858000"/>
              <a:gd name="connsiteX5" fmla="*/ 7763885 w 12192000"/>
              <a:gd name="connsiteY5" fmla="*/ 6858000 h 6858000"/>
              <a:gd name="connsiteX6" fmla="*/ 8094058 w 12192000"/>
              <a:gd name="connsiteY6" fmla="*/ 6645526 h 6858000"/>
              <a:gd name="connsiteX7" fmla="*/ 12167306 w 12192000"/>
              <a:gd name="connsiteY7" fmla="*/ 2832572 h 6858000"/>
              <a:gd name="connsiteX8" fmla="*/ 0 w 12192000"/>
              <a:gd name="connsiteY8" fmla="*/ 0 h 6858000"/>
              <a:gd name="connsiteX9" fmla="*/ 10856594 w 12192000"/>
              <a:gd name="connsiteY9" fmla="*/ 0 h 6858000"/>
              <a:gd name="connsiteX10" fmla="*/ 10710593 w 12192000"/>
              <a:gd name="connsiteY10" fmla="*/ 221055 h 6858000"/>
              <a:gd name="connsiteX11" fmla="*/ 2612606 w 12192000"/>
              <a:gd name="connsiteY11" fmla="*/ 4865313 h 6858000"/>
              <a:gd name="connsiteX12" fmla="*/ 2596710 w 12192000"/>
              <a:gd name="connsiteY12" fmla="*/ 4867673 h 6858000"/>
              <a:gd name="connsiteX13" fmla="*/ 2596710 w 12192000"/>
              <a:gd name="connsiteY13" fmla="*/ 4867766 h 6858000"/>
              <a:gd name="connsiteX14" fmla="*/ 3170962 w 12192000"/>
              <a:gd name="connsiteY14" fmla="*/ 4865240 h 6858000"/>
              <a:gd name="connsiteX15" fmla="*/ 11181887 w 12192000"/>
              <a:gd name="connsiteY15" fmla="*/ 2272549 h 6858000"/>
              <a:gd name="connsiteX16" fmla="*/ 11642951 w 12192000"/>
              <a:gd name="connsiteY16" fmla="*/ 1940565 h 6858000"/>
              <a:gd name="connsiteX17" fmla="*/ 11863506 w 12192000"/>
              <a:gd name="connsiteY17" fmla="*/ 1766405 h 6858000"/>
              <a:gd name="connsiteX18" fmla="*/ 11865068 w 12192000"/>
              <a:gd name="connsiteY18" fmla="*/ 1770089 h 6858000"/>
              <a:gd name="connsiteX19" fmla="*/ 12192000 w 12192000"/>
              <a:gd name="connsiteY19" fmla="*/ 1511929 h 6858000"/>
              <a:gd name="connsiteX20" fmla="*/ 12192000 w 12192000"/>
              <a:gd name="connsiteY20" fmla="*/ 2768026 h 6858000"/>
              <a:gd name="connsiteX21" fmla="*/ 12073439 w 12192000"/>
              <a:gd name="connsiteY21" fmla="*/ 2854015 h 6858000"/>
              <a:gd name="connsiteX22" fmla="*/ 4956726 w 12192000"/>
              <a:gd name="connsiteY22" fmla="*/ 6798790 h 6858000"/>
              <a:gd name="connsiteX23" fmla="*/ 4769226 w 12192000"/>
              <a:gd name="connsiteY23" fmla="*/ 6858000 h 6858000"/>
              <a:gd name="connsiteX24" fmla="*/ 2938363 w 12192000"/>
              <a:gd name="connsiteY24" fmla="*/ 6858000 h 6858000"/>
              <a:gd name="connsiteX25" fmla="*/ 2150074 w 12192000"/>
              <a:gd name="connsiteY25" fmla="*/ 6858000 h 6858000"/>
              <a:gd name="connsiteX26" fmla="*/ 2150075 w 12192000"/>
              <a:gd name="connsiteY26" fmla="*/ 6857999 h 6858000"/>
              <a:gd name="connsiteX27" fmla="*/ 0 w 12192000"/>
              <a:gd name="connsiteY27" fmla="*/ 685799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00" h="6858000">
                <a:moveTo>
                  <a:pt x="2596710" y="4870467"/>
                </a:moveTo>
                <a:lnTo>
                  <a:pt x="2596710" y="4871092"/>
                </a:lnTo>
                <a:lnTo>
                  <a:pt x="2596935" y="4871410"/>
                </a:lnTo>
                <a:close/>
                <a:moveTo>
                  <a:pt x="12192000" y="2795518"/>
                </a:moveTo>
                <a:lnTo>
                  <a:pt x="12192000" y="6858000"/>
                </a:lnTo>
                <a:lnTo>
                  <a:pt x="7763885" y="6858000"/>
                </a:lnTo>
                <a:lnTo>
                  <a:pt x="8094058" y="6645526"/>
                </a:lnTo>
                <a:cubicBezTo>
                  <a:pt x="10637160" y="4966049"/>
                  <a:pt x="11893066" y="3238274"/>
                  <a:pt x="12167306" y="2832572"/>
                </a:cubicBezTo>
                <a:close/>
                <a:moveTo>
                  <a:pt x="0" y="0"/>
                </a:moveTo>
                <a:lnTo>
                  <a:pt x="10856594" y="0"/>
                </a:lnTo>
                <a:lnTo>
                  <a:pt x="10710593" y="221055"/>
                </a:lnTo>
                <a:cubicBezTo>
                  <a:pt x="8082006" y="3979346"/>
                  <a:pt x="2941207" y="4815336"/>
                  <a:pt x="2612606" y="4865313"/>
                </a:cubicBezTo>
                <a:lnTo>
                  <a:pt x="2596710" y="4867673"/>
                </a:lnTo>
                <a:lnTo>
                  <a:pt x="2596710" y="4867766"/>
                </a:lnTo>
                <a:lnTo>
                  <a:pt x="3170962" y="4865240"/>
                </a:lnTo>
                <a:cubicBezTo>
                  <a:pt x="6040167" y="4796741"/>
                  <a:pt x="8822765" y="3893109"/>
                  <a:pt x="11181887" y="2272549"/>
                </a:cubicBezTo>
                <a:lnTo>
                  <a:pt x="11642951" y="1940565"/>
                </a:lnTo>
                <a:lnTo>
                  <a:pt x="11863506" y="1766405"/>
                </a:lnTo>
                <a:lnTo>
                  <a:pt x="11865068" y="1770089"/>
                </a:lnTo>
                <a:lnTo>
                  <a:pt x="12192000" y="1511929"/>
                </a:lnTo>
                <a:lnTo>
                  <a:pt x="12192000" y="2768026"/>
                </a:lnTo>
                <a:lnTo>
                  <a:pt x="12073439" y="2854015"/>
                </a:lnTo>
                <a:cubicBezTo>
                  <a:pt x="10732237" y="3820468"/>
                  <a:pt x="7597353" y="5921350"/>
                  <a:pt x="4956726" y="6798790"/>
                </a:cubicBezTo>
                <a:lnTo>
                  <a:pt x="4769226" y="6858000"/>
                </a:lnTo>
                <a:lnTo>
                  <a:pt x="2938363" y="6858000"/>
                </a:lnTo>
                <a:lnTo>
                  <a:pt x="2150074" y="6858000"/>
                </a:lnTo>
                <a:lnTo>
                  <a:pt x="2150075" y="6857999"/>
                </a:lnTo>
                <a:lnTo>
                  <a:pt x="0" y="6857999"/>
                </a:lnTo>
                <a:close/>
              </a:path>
            </a:pathLst>
          </a:custGeom>
          <a:solidFill>
            <a:schemeClr val="bg1">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4" name="Title 1">
            <a:extLst>
              <a:ext uri="{FF2B5EF4-FFF2-40B4-BE49-F238E27FC236}">
                <a16:creationId xmlns:a16="http://schemas.microsoft.com/office/drawing/2014/main" id="{8A98F44B-0605-1140-9531-F5FF63C6AA7A}"/>
              </a:ext>
            </a:extLst>
          </p:cNvPr>
          <p:cNvSpPr>
            <a:spLocks noGrp="1"/>
          </p:cNvSpPr>
          <p:nvPr>
            <p:ph type="ctrTitle" hasCustomPrompt="1"/>
          </p:nvPr>
        </p:nvSpPr>
        <p:spPr>
          <a:xfrm>
            <a:off x="358534" y="4978400"/>
            <a:ext cx="5390606" cy="718351"/>
          </a:xfrm>
          <a:prstGeom prst="rect">
            <a:avLst/>
          </a:prstGeom>
        </p:spPr>
        <p:txBody>
          <a:bodyPr anchor="b">
            <a:normAutofit/>
          </a:bodyPr>
          <a:lstStyle>
            <a:lvl1pPr algn="l">
              <a:defRPr sz="2000" b="1">
                <a:solidFill>
                  <a:schemeClr val="tx1">
                    <a:lumMod val="75000"/>
                    <a:lumOff val="25000"/>
                  </a:schemeClr>
                </a:solidFill>
              </a:defRPr>
            </a:lvl1pPr>
          </a:lstStyle>
          <a:p>
            <a:r>
              <a:rPr lang="en-US"/>
              <a:t>CLICK TO EDIT MASTER TITLE STYLE</a:t>
            </a:r>
          </a:p>
        </p:txBody>
      </p:sp>
      <p:sp>
        <p:nvSpPr>
          <p:cNvPr id="35" name="Subtitle 2">
            <a:extLst>
              <a:ext uri="{FF2B5EF4-FFF2-40B4-BE49-F238E27FC236}">
                <a16:creationId xmlns:a16="http://schemas.microsoft.com/office/drawing/2014/main" id="{06CB5F6D-C2B3-44B3-6A6E-6D61EF88D12C}"/>
              </a:ext>
            </a:extLst>
          </p:cNvPr>
          <p:cNvSpPr>
            <a:spLocks noGrp="1"/>
          </p:cNvSpPr>
          <p:nvPr>
            <p:ph type="subTitle" idx="1"/>
          </p:nvPr>
        </p:nvSpPr>
        <p:spPr>
          <a:xfrm>
            <a:off x="358534" y="5946809"/>
            <a:ext cx="5390606" cy="483020"/>
          </a:xfrm>
          <a:prstGeom prst="rect">
            <a:avLst/>
          </a:prstGeom>
        </p:spPr>
        <p:txBody>
          <a:bodyPr>
            <a:normAutofit/>
          </a:bodyPr>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36" name="Straight Connector 35">
            <a:extLst>
              <a:ext uri="{FF2B5EF4-FFF2-40B4-BE49-F238E27FC236}">
                <a16:creationId xmlns:a16="http://schemas.microsoft.com/office/drawing/2014/main" id="{F6DF0A94-FE5E-713A-5832-583B2C6A7FA2}"/>
              </a:ext>
            </a:extLst>
          </p:cNvPr>
          <p:cNvCxnSpPr/>
          <p:nvPr userDrawn="1"/>
        </p:nvCxnSpPr>
        <p:spPr>
          <a:xfrm flipH="1">
            <a:off x="2728771" y="5813854"/>
            <a:ext cx="990600" cy="0"/>
          </a:xfrm>
          <a:prstGeom prst="line">
            <a:avLst/>
          </a:prstGeom>
          <a:ln w="47625"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78925C9A-0D7A-590A-4855-26CC7B989EC0}"/>
              </a:ext>
            </a:extLst>
          </p:cNvPr>
          <p:cNvCxnSpPr/>
          <p:nvPr userDrawn="1"/>
        </p:nvCxnSpPr>
        <p:spPr>
          <a:xfrm flipH="1">
            <a:off x="1607427" y="5813854"/>
            <a:ext cx="990600" cy="0"/>
          </a:xfrm>
          <a:prstGeom prst="line">
            <a:avLst/>
          </a:prstGeom>
          <a:ln w="47625"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38" name="Straight Connector 37" descr="three dashed lines blue, green, and yellow">
            <a:extLst>
              <a:ext uri="{FF2B5EF4-FFF2-40B4-BE49-F238E27FC236}">
                <a16:creationId xmlns:a16="http://schemas.microsoft.com/office/drawing/2014/main" id="{E0CD9662-E55F-782E-0514-FA92DDE912D2}"/>
              </a:ext>
            </a:extLst>
          </p:cNvPr>
          <p:cNvCxnSpPr/>
          <p:nvPr userDrawn="1"/>
        </p:nvCxnSpPr>
        <p:spPr>
          <a:xfrm flipH="1">
            <a:off x="486083" y="5813854"/>
            <a:ext cx="990600" cy="0"/>
          </a:xfrm>
          <a:prstGeom prst="line">
            <a:avLst/>
          </a:prstGeom>
          <a:ln w="47625" cap="rnd">
            <a:round/>
          </a:ln>
        </p:spPr>
        <p:style>
          <a:lnRef idx="1">
            <a:schemeClr val="accent1"/>
          </a:lnRef>
          <a:fillRef idx="0">
            <a:schemeClr val="accent1"/>
          </a:fillRef>
          <a:effectRef idx="0">
            <a:schemeClr val="accent1"/>
          </a:effectRef>
          <a:fontRef idx="minor">
            <a:schemeClr val="tx1"/>
          </a:fontRef>
        </p:style>
      </p:cxnSp>
      <p:pic>
        <p:nvPicPr>
          <p:cNvPr id="2" name="Graphic 1" descr="SDGE LOGO">
            <a:extLst>
              <a:ext uri="{FF2B5EF4-FFF2-40B4-BE49-F238E27FC236}">
                <a16:creationId xmlns:a16="http://schemas.microsoft.com/office/drawing/2014/main" id="{C7D2437C-8E73-FF03-5097-D1BD7AD9CFC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32118" y="597155"/>
            <a:ext cx="3488372" cy="933508"/>
          </a:xfrm>
          <a:prstGeom prst="rect">
            <a:avLst/>
          </a:prstGeom>
        </p:spPr>
      </p:pic>
      <p:sp>
        <p:nvSpPr>
          <p:cNvPr id="3" name="TextBox 2">
            <a:extLst>
              <a:ext uri="{FF2B5EF4-FFF2-40B4-BE49-F238E27FC236}">
                <a16:creationId xmlns:a16="http://schemas.microsoft.com/office/drawing/2014/main" id="{226BB8AF-9605-6641-EE75-49DF9AE74033}"/>
              </a:ext>
            </a:extLst>
          </p:cNvPr>
          <p:cNvSpPr txBox="1"/>
          <p:nvPr userDrawn="1"/>
        </p:nvSpPr>
        <p:spPr>
          <a:xfrm>
            <a:off x="-35454" y="6935686"/>
            <a:ext cx="6722003" cy="215444"/>
          </a:xfrm>
          <a:prstGeom prst="rect">
            <a:avLst/>
          </a:prstGeom>
          <a:noFill/>
        </p:spPr>
        <p:txBody>
          <a:bodyPr wrap="square">
            <a:spAutoFit/>
          </a:bodyPr>
          <a:lstStyle/>
          <a:p>
            <a:r>
              <a:rPr lang="en-US" sz="800" b="0" i="0">
                <a:solidFill>
                  <a:schemeClr val="tx2"/>
                </a:solidFill>
                <a:effectLst/>
                <a:latin typeface="+mj-lt"/>
              </a:rPr>
              <a:t>©2023 San Diego Gas &amp; Electric® Company. Trademarks are property of their respective owners. All rights reserved.</a:t>
            </a:r>
            <a:endParaRPr lang="en-US" sz="800">
              <a:solidFill>
                <a:schemeClr val="tx2"/>
              </a:solidFill>
              <a:latin typeface="+mj-lt"/>
            </a:endParaRPr>
          </a:p>
        </p:txBody>
      </p:sp>
    </p:spTree>
    <p:extLst>
      <p:ext uri="{BB962C8B-B14F-4D97-AF65-F5344CB8AC3E}">
        <p14:creationId xmlns:p14="http://schemas.microsoft.com/office/powerpoint/2010/main" val="10752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accel="50000" decel="50000" fill="hold" nodeType="withEffect">
                                  <p:stCondLst>
                                    <p:cond delay="0"/>
                                  </p:stCondLst>
                                  <p:childTnLst>
                                    <p:animMotion origin="layout" path="M 4.375E-6 -2.59259E-6 L -0.03685 -2.59259E-6 " pathEditMode="relative" rAng="0" ptsTypes="AA">
                                      <p:cBhvr>
                                        <p:cTn id="9" dur="1000" spd="-100000" fill="hold"/>
                                        <p:tgtEl>
                                          <p:spTgt spid="2"/>
                                        </p:tgtEl>
                                        <p:attrNameLst>
                                          <p:attrName>ppt_x</p:attrName>
                                          <p:attrName>ppt_y</p:attrName>
                                        </p:attrNameLst>
                                      </p:cBhvr>
                                      <p:rCtr x="-1849" y="0"/>
                                    </p:animMotion>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250"/>
                                        <p:tgtEl>
                                          <p:spTgt spid="38"/>
                                        </p:tgtEl>
                                        <p:attrNameLst>
                                          <p:attrName>ppt_x</p:attrName>
                                        </p:attrNameLst>
                                      </p:cBhvr>
                                      <p:tavLst>
                                        <p:tav tm="0">
                                          <p:val>
                                            <p:strVal val="#ppt_x-#ppt_w*1.125000"/>
                                          </p:val>
                                        </p:tav>
                                        <p:tav tm="100000">
                                          <p:val>
                                            <p:strVal val="#ppt_x"/>
                                          </p:val>
                                        </p:tav>
                                      </p:tavLst>
                                    </p:anim>
                                    <p:animEffect transition="in" filter="wipe(right)">
                                      <p:cBhvr>
                                        <p:cTn id="14" dur="250"/>
                                        <p:tgtEl>
                                          <p:spTgt spid="38"/>
                                        </p:tgtEl>
                                      </p:cBhvr>
                                    </p:animEffect>
                                  </p:childTnLst>
                                </p:cTn>
                              </p:par>
                              <p:par>
                                <p:cTn id="15" presetID="12" presetClass="entr" presetSubtype="8" fill="hold" nodeType="withEffect">
                                  <p:stCondLst>
                                    <p:cond delay="15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250"/>
                                        <p:tgtEl>
                                          <p:spTgt spid="37"/>
                                        </p:tgtEl>
                                        <p:attrNameLst>
                                          <p:attrName>ppt_x</p:attrName>
                                        </p:attrNameLst>
                                      </p:cBhvr>
                                      <p:tavLst>
                                        <p:tav tm="0">
                                          <p:val>
                                            <p:strVal val="#ppt_x-#ppt_w*1.125000"/>
                                          </p:val>
                                        </p:tav>
                                        <p:tav tm="100000">
                                          <p:val>
                                            <p:strVal val="#ppt_x"/>
                                          </p:val>
                                        </p:tav>
                                      </p:tavLst>
                                    </p:anim>
                                    <p:animEffect transition="in" filter="wipe(right)">
                                      <p:cBhvr>
                                        <p:cTn id="18" dur="250"/>
                                        <p:tgtEl>
                                          <p:spTgt spid="37"/>
                                        </p:tgtEl>
                                      </p:cBhvr>
                                    </p:animEffect>
                                  </p:childTnLst>
                                </p:cTn>
                              </p:par>
                              <p:par>
                                <p:cTn id="19" presetID="12" presetClass="entr" presetSubtype="8" fill="hold" nodeType="withEffect">
                                  <p:stCondLst>
                                    <p:cond delay="30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250"/>
                                        <p:tgtEl>
                                          <p:spTgt spid="36"/>
                                        </p:tgtEl>
                                        <p:attrNameLst>
                                          <p:attrName>ppt_x</p:attrName>
                                        </p:attrNameLst>
                                      </p:cBhvr>
                                      <p:tavLst>
                                        <p:tav tm="0">
                                          <p:val>
                                            <p:strVal val="#ppt_x-#ppt_w*1.125000"/>
                                          </p:val>
                                        </p:tav>
                                        <p:tav tm="100000">
                                          <p:val>
                                            <p:strVal val="#ppt_x"/>
                                          </p:val>
                                        </p:tav>
                                      </p:tavLst>
                                    </p:anim>
                                    <p:animEffect transition="in" filter="wipe(right)">
                                      <p:cBhvr>
                                        <p:cTn id="22" dur="250"/>
                                        <p:tgtEl>
                                          <p:spTgt spid="36"/>
                                        </p:tgtEl>
                                      </p:cBhvr>
                                    </p:animEffect>
                                  </p:childTnLst>
                                </p:cTn>
                              </p:par>
                            </p:childTnLst>
                          </p:cTn>
                        </p:par>
                        <p:par>
                          <p:cTn id="23" fill="hold">
                            <p:stCondLst>
                              <p:cond delay="1550"/>
                            </p:stCondLst>
                            <p:childTnLst>
                              <p:par>
                                <p:cTn id="24" presetID="12" presetClass="entr" presetSubtype="4"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250"/>
                                        <p:tgtEl>
                                          <p:spTgt spid="34"/>
                                        </p:tgtEl>
                                        <p:attrNameLst>
                                          <p:attrName>ppt_y</p:attrName>
                                        </p:attrNameLst>
                                      </p:cBhvr>
                                      <p:tavLst>
                                        <p:tav tm="0">
                                          <p:val>
                                            <p:strVal val="#ppt_y+#ppt_h*1.125000"/>
                                          </p:val>
                                        </p:tav>
                                        <p:tav tm="100000">
                                          <p:val>
                                            <p:strVal val="#ppt_y"/>
                                          </p:val>
                                        </p:tav>
                                      </p:tavLst>
                                    </p:anim>
                                    <p:animEffect transition="in" filter="wipe(up)">
                                      <p:cBhvr>
                                        <p:cTn id="27" dur="250"/>
                                        <p:tgtEl>
                                          <p:spTgt spid="34"/>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35">
                                            <p:txEl>
                                              <p:pRg st="0" end="0"/>
                                            </p:txEl>
                                          </p:spTgt>
                                        </p:tgtEl>
                                        <p:attrNameLst>
                                          <p:attrName>style.visibility</p:attrName>
                                        </p:attrNameLst>
                                      </p:cBhvr>
                                      <p:to>
                                        <p:strVal val="visible"/>
                                      </p:to>
                                    </p:set>
                                    <p:anim calcmode="lin" valueType="num">
                                      <p:cBhvr additive="base">
                                        <p:cTn id="30" dur="250"/>
                                        <p:tgtEl>
                                          <p:spTgt spid="35">
                                            <p:txEl>
                                              <p:pRg st="0" end="0"/>
                                            </p:txEl>
                                          </p:spTgt>
                                        </p:tgtEl>
                                        <p:attrNameLst>
                                          <p:attrName>ppt_y</p:attrName>
                                        </p:attrNameLst>
                                      </p:cBhvr>
                                      <p:tavLst>
                                        <p:tav tm="0">
                                          <p:val>
                                            <p:strVal val="#ppt_y-#ppt_h*1.125000"/>
                                          </p:val>
                                        </p:tav>
                                        <p:tav tm="100000">
                                          <p:val>
                                            <p:strVal val="#ppt_y"/>
                                          </p:val>
                                        </p:tav>
                                      </p:tavLst>
                                    </p:anim>
                                    <p:animEffect transition="in" filter="wipe(down)">
                                      <p:cBhvr>
                                        <p:cTn id="31" dur="25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build="p">
        <p:tmplLst>
          <p:tmpl lvl="1">
            <p:tnLst>
              <p:par>
                <p:cTn presetID="12" presetClass="entr" presetSubtype="1" fill="hold" nodeType="with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250"/>
                        <p:tgtEl>
                          <p:spTgt spid="35"/>
                        </p:tgtEl>
                        <p:attrNameLst>
                          <p:attrName>ppt_y</p:attrName>
                        </p:attrNameLst>
                      </p:cBhvr>
                      <p:tavLst>
                        <p:tav tm="0">
                          <p:val>
                            <p:strVal val="#ppt_y-#ppt_h*1.125000"/>
                          </p:val>
                        </p:tav>
                        <p:tav tm="100000">
                          <p:val>
                            <p:strVal val="#ppt_y"/>
                          </p:val>
                        </p:tav>
                      </p:tavLst>
                    </p:anim>
                    <p:animEffect transition="in" filter="wipe(down)">
                      <p:cBhvr>
                        <p:cTn dur="250"/>
                        <p:tgtEl>
                          <p:spTgt spid="35"/>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Phone and Content">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4B63F473-CB86-BE33-4DD8-D693A8F77C5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886807" y="1270635"/>
            <a:ext cx="3146624" cy="6370166"/>
          </a:xfrm>
          <a:prstGeom prst="rect">
            <a:avLst/>
          </a:prstGeom>
        </p:spPr>
      </p:pic>
      <p:sp>
        <p:nvSpPr>
          <p:cNvPr id="6" name="Picture Placeholder 5">
            <a:extLst>
              <a:ext uri="{FF2B5EF4-FFF2-40B4-BE49-F238E27FC236}">
                <a16:creationId xmlns:a16="http://schemas.microsoft.com/office/drawing/2014/main" id="{96DA4F54-8B18-66E0-781F-3342A4D58323}"/>
              </a:ext>
            </a:extLst>
          </p:cNvPr>
          <p:cNvSpPr>
            <a:spLocks noGrp="1"/>
          </p:cNvSpPr>
          <p:nvPr>
            <p:ph type="pic" sz="quarter" idx="13"/>
          </p:nvPr>
        </p:nvSpPr>
        <p:spPr>
          <a:xfrm>
            <a:off x="8045966" y="1400638"/>
            <a:ext cx="2829679" cy="6067168"/>
          </a:xfrm>
          <a:prstGeom prst="roundRect">
            <a:avLst>
              <a:gd name="adj" fmla="val 9696"/>
            </a:avLst>
          </a:prstGeom>
        </p:spPr>
        <p:txBody>
          <a:bodyPr anchor="ctr"/>
          <a:lstStyle>
            <a:lvl1pPr marL="0" indent="0" algn="ctr">
              <a:buNone/>
              <a:defRPr>
                <a:solidFill>
                  <a:schemeClr val="tx1">
                    <a:lumMod val="75000"/>
                    <a:lumOff val="25000"/>
                  </a:schemeClr>
                </a:solidFill>
              </a:defRPr>
            </a:lvl1pPr>
          </a:lstStyle>
          <a:p>
            <a:endParaRPr lang="en-US"/>
          </a:p>
        </p:txBody>
      </p:sp>
      <p:sp>
        <p:nvSpPr>
          <p:cNvPr id="3" name="Content Placeholder 16">
            <a:extLst>
              <a:ext uri="{FF2B5EF4-FFF2-40B4-BE49-F238E27FC236}">
                <a16:creationId xmlns:a16="http://schemas.microsoft.com/office/drawing/2014/main" id="{EA62A1D3-C441-ED53-A32D-A66F9CAD67C1}"/>
              </a:ext>
            </a:extLst>
          </p:cNvPr>
          <p:cNvSpPr>
            <a:spLocks noGrp="1"/>
          </p:cNvSpPr>
          <p:nvPr>
            <p:ph sz="quarter" idx="12"/>
          </p:nvPr>
        </p:nvSpPr>
        <p:spPr>
          <a:xfrm>
            <a:off x="435008" y="1266616"/>
            <a:ext cx="6790945" cy="4639214"/>
          </a:xfrm>
          <a:prstGeom prst="rect">
            <a:avLst/>
          </a:prstGeom>
        </p:spPr>
        <p:txBody>
          <a:bodyPr/>
          <a:lstStyle>
            <a:lvl1pPr marL="228600" indent="-228600">
              <a:buClr>
                <a:schemeClr val="accent1"/>
              </a:buClr>
              <a:buFont typeface="Wingdings" panose="05000000000000000000" pitchFamily="2" charset="2"/>
              <a:buChar char="§"/>
              <a:defRPr lang="en-US" sz="1600" b="0" kern="1200" dirty="0" smtClean="0">
                <a:solidFill>
                  <a:schemeClr val="tx1">
                    <a:lumMod val="75000"/>
                    <a:lumOff val="25000"/>
                  </a:schemeClr>
                </a:solidFill>
                <a:latin typeface="+mn-lt"/>
                <a:ea typeface="+mn-ea"/>
                <a:cs typeface="+mn-cs"/>
              </a:defRPr>
            </a:lvl1pPr>
            <a:lvl2pPr marL="685800" indent="-228600">
              <a:buClr>
                <a:schemeClr val="accent1"/>
              </a:buClr>
              <a:buFont typeface="Wingdings" panose="05000000000000000000" pitchFamily="2" charset="2"/>
              <a:buChar char="§"/>
              <a:defRPr lang="en-US" sz="1600" b="0" kern="1200" dirty="0" smtClean="0">
                <a:solidFill>
                  <a:schemeClr val="tx1">
                    <a:lumMod val="75000"/>
                    <a:lumOff val="25000"/>
                  </a:schemeClr>
                </a:solidFill>
                <a:latin typeface="+mn-lt"/>
                <a:ea typeface="+mn-ea"/>
                <a:cs typeface="+mn-cs"/>
              </a:defRPr>
            </a:lvl2pPr>
            <a:lvl3pPr marL="1143000" indent="-228600">
              <a:buClr>
                <a:schemeClr val="accent1"/>
              </a:buClr>
              <a:buFont typeface="Wingdings" panose="05000000000000000000" pitchFamily="2" charset="2"/>
              <a:buChar char="§"/>
              <a:defRPr lang="en-US" sz="1600" b="0" kern="1200" dirty="0" smtClean="0">
                <a:solidFill>
                  <a:schemeClr val="tx1">
                    <a:lumMod val="75000"/>
                    <a:lumOff val="25000"/>
                  </a:schemeClr>
                </a:solidFill>
                <a:latin typeface="+mn-lt"/>
                <a:ea typeface="+mn-ea"/>
                <a:cs typeface="+mn-cs"/>
              </a:defRPr>
            </a:lvl3pPr>
            <a:lvl4pPr marL="1600200" indent="-228600">
              <a:buClr>
                <a:schemeClr val="accent1"/>
              </a:buClr>
              <a:buFont typeface="Wingdings" panose="05000000000000000000" pitchFamily="2" charset="2"/>
              <a:buChar char="§"/>
              <a:defRPr lang="en-US" sz="1600" b="0" kern="1200" dirty="0" smtClean="0">
                <a:solidFill>
                  <a:schemeClr val="tx1">
                    <a:lumMod val="75000"/>
                    <a:lumOff val="25000"/>
                  </a:schemeClr>
                </a:solidFill>
                <a:latin typeface="+mn-lt"/>
                <a:ea typeface="+mn-ea"/>
                <a:cs typeface="+mn-cs"/>
              </a:defRPr>
            </a:lvl4pPr>
            <a:lvl5pPr marL="2057400" indent="-228600">
              <a:buClr>
                <a:schemeClr val="accent1"/>
              </a:buClr>
              <a:buFont typeface="Wingdings" panose="05000000000000000000" pitchFamily="2" charset="2"/>
              <a:buChar char="§"/>
              <a:defRPr lang="en-US" sz="1600" b="0" kern="1200" dirty="0">
                <a:solidFill>
                  <a:schemeClr val="tx1">
                    <a:lumMod val="75000"/>
                    <a:lumOff val="25000"/>
                  </a:schemeClr>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a:extLst>
              <a:ext uri="{FF2B5EF4-FFF2-40B4-BE49-F238E27FC236}">
                <a16:creationId xmlns:a16="http://schemas.microsoft.com/office/drawing/2014/main" id="{C5C03BBF-B02A-2681-8E98-0E7A90308B56}"/>
              </a:ext>
            </a:extLst>
          </p:cNvPr>
          <p:cNvSpPr>
            <a:spLocks noGrp="1"/>
          </p:cNvSpPr>
          <p:nvPr>
            <p:ph type="title" hasCustomPrompt="1"/>
          </p:nvPr>
        </p:nvSpPr>
        <p:spPr>
          <a:xfrm>
            <a:off x="435008" y="314611"/>
            <a:ext cx="11296180" cy="504904"/>
          </a:xfrm>
          <a:prstGeom prst="rect">
            <a:avLst/>
          </a:prstGeom>
        </p:spPr>
        <p:txBody>
          <a:bodyPr anchor="t"/>
          <a:lstStyle>
            <a:lvl1pPr algn="l" defTabSz="914400" rtl="0" eaLnBrk="1" latinLnBrk="0" hangingPunct="1">
              <a:lnSpc>
                <a:spcPct val="90000"/>
              </a:lnSpc>
              <a:spcBef>
                <a:spcPct val="0"/>
              </a:spcBef>
              <a:buNone/>
              <a:defRPr lang="en-US" sz="2800" b="1" kern="1200" dirty="0">
                <a:solidFill>
                  <a:schemeClr val="tx1">
                    <a:lumMod val="75000"/>
                    <a:lumOff val="25000"/>
                  </a:schemeClr>
                </a:solidFill>
                <a:latin typeface="+mj-lt"/>
                <a:ea typeface="+mj-ea"/>
                <a:cs typeface="+mj-cs"/>
              </a:defRPr>
            </a:lvl1pPr>
          </a:lstStyle>
          <a:p>
            <a:r>
              <a:rPr lang="en-US"/>
              <a:t>CLICK TO EDIT MASTER TITLE STYLE</a:t>
            </a:r>
          </a:p>
        </p:txBody>
      </p:sp>
    </p:spTree>
    <p:extLst>
      <p:ext uri="{BB962C8B-B14F-4D97-AF65-F5344CB8AC3E}">
        <p14:creationId xmlns:p14="http://schemas.microsoft.com/office/powerpoint/2010/main" val="20914235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Laptop, and Content">
    <p:spTree>
      <p:nvGrpSpPr>
        <p:cNvPr id="1" name=""/>
        <p:cNvGrpSpPr/>
        <p:nvPr/>
      </p:nvGrpSpPr>
      <p:grpSpPr>
        <a:xfrm>
          <a:off x="0" y="0"/>
          <a:ext cx="0" cy="0"/>
          <a:chOff x="0" y="0"/>
          <a:chExt cx="0" cy="0"/>
        </a:xfrm>
      </p:grpSpPr>
      <p:pic>
        <p:nvPicPr>
          <p:cNvPr id="3" name="Picture 2" descr="Graphical user interface&#10;&#10;Description automatically generated">
            <a:extLst>
              <a:ext uri="{FF2B5EF4-FFF2-40B4-BE49-F238E27FC236}">
                <a16:creationId xmlns:a16="http://schemas.microsoft.com/office/drawing/2014/main" id="{432C212D-BE85-7888-0449-C8FDA3D21D1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181" t="19273" r="9181" b="21624"/>
          <a:stretch/>
        </p:blipFill>
        <p:spPr>
          <a:xfrm>
            <a:off x="4989535" y="1886230"/>
            <a:ext cx="7022926" cy="4053262"/>
          </a:xfrm>
          <a:prstGeom prst="rect">
            <a:avLst/>
          </a:prstGeom>
        </p:spPr>
      </p:pic>
      <p:sp>
        <p:nvSpPr>
          <p:cNvPr id="6" name="Picture Placeholder 5">
            <a:extLst>
              <a:ext uri="{FF2B5EF4-FFF2-40B4-BE49-F238E27FC236}">
                <a16:creationId xmlns:a16="http://schemas.microsoft.com/office/drawing/2014/main" id="{96DA4F54-8B18-66E0-781F-3342A4D58323}"/>
              </a:ext>
            </a:extLst>
          </p:cNvPr>
          <p:cNvSpPr>
            <a:spLocks noGrp="1"/>
          </p:cNvSpPr>
          <p:nvPr>
            <p:ph type="pic" sz="quarter" idx="13"/>
          </p:nvPr>
        </p:nvSpPr>
        <p:spPr>
          <a:xfrm>
            <a:off x="5854045" y="2197688"/>
            <a:ext cx="5354425" cy="3337088"/>
          </a:xfrm>
          <a:prstGeom prst="roundRect">
            <a:avLst>
              <a:gd name="adj" fmla="val 0"/>
            </a:avLst>
          </a:prstGeom>
        </p:spPr>
        <p:txBody>
          <a:bodyPr anchor="ctr"/>
          <a:lstStyle>
            <a:lvl1pPr marL="0" indent="0" algn="ctr">
              <a:buNone/>
              <a:defRPr>
                <a:solidFill>
                  <a:schemeClr val="tx1">
                    <a:lumMod val="75000"/>
                    <a:lumOff val="25000"/>
                  </a:schemeClr>
                </a:solidFill>
              </a:defRPr>
            </a:lvl1pPr>
          </a:lstStyle>
          <a:p>
            <a:endParaRPr lang="en-US"/>
          </a:p>
        </p:txBody>
      </p:sp>
      <p:sp>
        <p:nvSpPr>
          <p:cNvPr id="4" name="Content Placeholder 16">
            <a:extLst>
              <a:ext uri="{FF2B5EF4-FFF2-40B4-BE49-F238E27FC236}">
                <a16:creationId xmlns:a16="http://schemas.microsoft.com/office/drawing/2014/main" id="{BF236814-0997-7CE8-BBD0-D0C77F081BA2}"/>
              </a:ext>
            </a:extLst>
          </p:cNvPr>
          <p:cNvSpPr>
            <a:spLocks noGrp="1"/>
          </p:cNvSpPr>
          <p:nvPr>
            <p:ph sz="quarter" idx="12"/>
          </p:nvPr>
        </p:nvSpPr>
        <p:spPr>
          <a:xfrm>
            <a:off x="435008" y="1266616"/>
            <a:ext cx="4148143" cy="4639214"/>
          </a:xfrm>
          <a:prstGeom prst="rect">
            <a:avLst/>
          </a:prstGeom>
        </p:spPr>
        <p:txBody>
          <a:bodyPr/>
          <a:lstStyle>
            <a:lvl1pPr marL="0" indent="0">
              <a:buClr>
                <a:schemeClr val="accent1"/>
              </a:buClr>
              <a:buFont typeface="Wingdings" panose="05000000000000000000" pitchFamily="2" charset="2"/>
              <a:buNone/>
              <a:defRPr lang="en-US" sz="1400" b="0" kern="1200" dirty="0" smtClean="0">
                <a:solidFill>
                  <a:schemeClr val="tx1">
                    <a:lumMod val="75000"/>
                    <a:lumOff val="25000"/>
                  </a:schemeClr>
                </a:solidFill>
                <a:latin typeface="+mn-lt"/>
                <a:ea typeface="+mn-ea"/>
                <a:cs typeface="+mn-cs"/>
              </a:defRPr>
            </a:lvl1pPr>
            <a:lvl2pPr marL="685800" indent="-228600">
              <a:buClr>
                <a:schemeClr val="accent1"/>
              </a:buClr>
              <a:buFont typeface="Wingdings" panose="05000000000000000000" pitchFamily="2" charset="2"/>
              <a:buChar char="§"/>
              <a:defRPr lang="en-US" sz="1400" b="0" kern="1200" dirty="0" smtClean="0">
                <a:solidFill>
                  <a:schemeClr val="tx1">
                    <a:lumMod val="75000"/>
                    <a:lumOff val="25000"/>
                  </a:schemeClr>
                </a:solidFill>
                <a:latin typeface="+mn-lt"/>
                <a:ea typeface="+mn-ea"/>
                <a:cs typeface="+mn-cs"/>
              </a:defRPr>
            </a:lvl2pPr>
            <a:lvl3pPr marL="1143000" indent="-228600">
              <a:buClr>
                <a:schemeClr val="accent1"/>
              </a:buClr>
              <a:buFont typeface="Wingdings" panose="05000000000000000000" pitchFamily="2" charset="2"/>
              <a:buChar char="§"/>
              <a:defRPr lang="en-US" sz="1400" b="0" kern="1200" dirty="0" smtClean="0">
                <a:solidFill>
                  <a:schemeClr val="tx1">
                    <a:lumMod val="75000"/>
                    <a:lumOff val="25000"/>
                  </a:schemeClr>
                </a:solidFill>
                <a:latin typeface="+mn-lt"/>
                <a:ea typeface="+mn-ea"/>
                <a:cs typeface="+mn-cs"/>
              </a:defRPr>
            </a:lvl3pPr>
            <a:lvl4pPr marL="1600200" indent="-228600">
              <a:buClr>
                <a:schemeClr val="accent1"/>
              </a:buClr>
              <a:buFont typeface="Wingdings" panose="05000000000000000000" pitchFamily="2" charset="2"/>
              <a:buChar char="§"/>
              <a:defRPr lang="en-US" sz="1400" b="0" kern="1200" dirty="0" smtClean="0">
                <a:solidFill>
                  <a:schemeClr val="tx1">
                    <a:lumMod val="75000"/>
                    <a:lumOff val="25000"/>
                  </a:schemeClr>
                </a:solidFill>
                <a:latin typeface="+mn-lt"/>
                <a:ea typeface="+mn-ea"/>
                <a:cs typeface="+mn-cs"/>
              </a:defRPr>
            </a:lvl4pPr>
            <a:lvl5pPr marL="2057400" indent="-228600">
              <a:buClr>
                <a:schemeClr val="accent1"/>
              </a:buClr>
              <a:buFont typeface="Wingdings" panose="05000000000000000000" pitchFamily="2" charset="2"/>
              <a:buChar char="§"/>
              <a:defRPr lang="en-US" sz="1400" b="0" kern="1200" dirty="0">
                <a:solidFill>
                  <a:schemeClr val="tx1">
                    <a:lumMod val="75000"/>
                    <a:lumOff val="25000"/>
                  </a:schemeClr>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a:extLst>
              <a:ext uri="{FF2B5EF4-FFF2-40B4-BE49-F238E27FC236}">
                <a16:creationId xmlns:a16="http://schemas.microsoft.com/office/drawing/2014/main" id="{C6C6FDDC-F618-7200-812A-8EE5CC00A846}"/>
              </a:ext>
            </a:extLst>
          </p:cNvPr>
          <p:cNvSpPr>
            <a:spLocks noGrp="1"/>
          </p:cNvSpPr>
          <p:nvPr>
            <p:ph type="title" hasCustomPrompt="1"/>
          </p:nvPr>
        </p:nvSpPr>
        <p:spPr>
          <a:xfrm>
            <a:off x="435008" y="314611"/>
            <a:ext cx="11296180" cy="504904"/>
          </a:xfrm>
          <a:prstGeom prst="rect">
            <a:avLst/>
          </a:prstGeom>
        </p:spPr>
        <p:txBody>
          <a:bodyPr anchor="t"/>
          <a:lstStyle>
            <a:lvl1pPr algn="l" defTabSz="914400" rtl="0" eaLnBrk="1" latinLnBrk="0" hangingPunct="1">
              <a:lnSpc>
                <a:spcPct val="90000"/>
              </a:lnSpc>
              <a:spcBef>
                <a:spcPct val="0"/>
              </a:spcBef>
              <a:buNone/>
              <a:defRPr lang="en-US" sz="2800" b="1" kern="1200" dirty="0">
                <a:solidFill>
                  <a:schemeClr val="tx1">
                    <a:lumMod val="75000"/>
                    <a:lumOff val="25000"/>
                  </a:schemeClr>
                </a:solidFill>
                <a:latin typeface="+mj-lt"/>
                <a:ea typeface="+mj-ea"/>
                <a:cs typeface="+mj-cs"/>
              </a:defRPr>
            </a:lvl1pPr>
          </a:lstStyle>
          <a:p>
            <a:r>
              <a:rPr lang="en-US"/>
              <a:t>CLICK TO EDIT MASTER TITLE STYLE</a:t>
            </a:r>
          </a:p>
        </p:txBody>
      </p:sp>
    </p:spTree>
    <p:extLst>
      <p:ext uri="{BB962C8B-B14F-4D97-AF65-F5344CB8AC3E}">
        <p14:creationId xmlns:p14="http://schemas.microsoft.com/office/powerpoint/2010/main" val="612654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964595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Master">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499D8D0-8B88-C748-9E4B-31ABE846E279}"/>
              </a:ext>
            </a:extLst>
          </p:cNvPr>
          <p:cNvSpPr txBox="1"/>
          <p:nvPr userDrawn="1"/>
        </p:nvSpPr>
        <p:spPr>
          <a:xfrm>
            <a:off x="11706048" y="6529149"/>
            <a:ext cx="341760" cy="246221"/>
          </a:xfrm>
          <a:prstGeom prst="rect">
            <a:avLst/>
          </a:prstGeom>
          <a:noFill/>
        </p:spPr>
        <p:txBody>
          <a:bodyPr wrap="none" rtlCol="0">
            <a:spAutoFit/>
          </a:bodyPr>
          <a:lstStyle/>
          <a:p>
            <a:fld id="{8A9C26BD-B65B-0247-8C97-B9322C3DB165}" type="slidenum">
              <a:rPr lang="en-US" sz="1000" baseline="0" smtClean="0">
                <a:solidFill>
                  <a:schemeClr val="bg1"/>
                </a:solidFill>
                <a:latin typeface="Arial" panose="020B0604020202020204" pitchFamily="34" charset="0"/>
              </a:rPr>
              <a:t>‹#›</a:t>
            </a:fld>
            <a:endParaRPr lang="en-US" sz="1000" baseline="0">
              <a:solidFill>
                <a:schemeClr val="bg1"/>
              </a:solidFill>
              <a:latin typeface="Arial" panose="020B0604020202020204" pitchFamily="34" charset="0"/>
            </a:endParaRPr>
          </a:p>
        </p:txBody>
      </p:sp>
      <p:cxnSp>
        <p:nvCxnSpPr>
          <p:cNvPr id="9" name="Straight Connector 8">
            <a:extLst>
              <a:ext uri="{FF2B5EF4-FFF2-40B4-BE49-F238E27FC236}">
                <a16:creationId xmlns:a16="http://schemas.microsoft.com/office/drawing/2014/main" id="{B990391C-F287-3943-B915-9AE0611D15F3}"/>
              </a:ext>
            </a:extLst>
          </p:cNvPr>
          <p:cNvCxnSpPr>
            <a:cxnSpLocks/>
          </p:cNvCxnSpPr>
          <p:nvPr userDrawn="1"/>
        </p:nvCxnSpPr>
        <p:spPr>
          <a:xfrm>
            <a:off x="11606773" y="6511896"/>
            <a:ext cx="0" cy="2769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26279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5868"/>
            <a:ext cx="10515600" cy="841101"/>
          </a:xfrm>
        </p:spPr>
        <p:txBody>
          <a:bodyPr/>
          <a:lstStyle/>
          <a:p>
            <a:r>
              <a:rPr lang="en-US"/>
              <a:t>Click to edit Master title style</a:t>
            </a:r>
          </a:p>
        </p:txBody>
      </p:sp>
      <p:sp>
        <p:nvSpPr>
          <p:cNvPr id="3" name="Content Placeholder 2"/>
          <p:cNvSpPr>
            <a:spLocks noGrp="1"/>
          </p:cNvSpPr>
          <p:nvPr>
            <p:ph idx="1"/>
          </p:nvPr>
        </p:nvSpPr>
        <p:spPr>
          <a:xfrm>
            <a:off x="838200" y="1113641"/>
            <a:ext cx="10515600" cy="5063323"/>
          </a:xfrm>
        </p:spPr>
        <p:txBody>
          <a:bodyPr/>
          <a:lstStyle>
            <a:lvl2pPr marL="685800" indent="-228600">
              <a:buFont typeface="Calibri" panose="020F050202020403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838200" y="6489521"/>
            <a:ext cx="2743200" cy="365125"/>
          </a:xfrm>
        </p:spPr>
        <p:txBody>
          <a:bodyPr/>
          <a:lstStyle/>
          <a:p>
            <a:fld id="{186DC542-6CB9-419E-B49C-81182B59E367}"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340478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A65F275-095D-B647-82BC-3D75DBE434FD}"/>
              </a:ext>
            </a:extLst>
          </p:cNvPr>
          <p:cNvSpPr txBox="1"/>
          <p:nvPr userDrawn="1"/>
        </p:nvSpPr>
        <p:spPr>
          <a:xfrm>
            <a:off x="11706048" y="6529149"/>
            <a:ext cx="341760" cy="246221"/>
          </a:xfrm>
          <a:prstGeom prst="rect">
            <a:avLst/>
          </a:prstGeom>
          <a:noFill/>
        </p:spPr>
        <p:txBody>
          <a:bodyPr wrap="none" rtlCol="0">
            <a:spAutoFit/>
          </a:bodyPr>
          <a:lstStyle/>
          <a:p>
            <a:fld id="{8A9C26BD-B65B-0247-8C97-B9322C3DB165}" type="slidenum">
              <a:rPr lang="en-US" sz="1000" baseline="0" smtClean="0">
                <a:solidFill>
                  <a:schemeClr val="tx1"/>
                </a:solidFill>
                <a:latin typeface="Arial" panose="020B0604020202020204" pitchFamily="34" charset="0"/>
              </a:rPr>
              <a:t>‹#›</a:t>
            </a:fld>
            <a:endParaRPr lang="en-US" sz="1000" baseline="0">
              <a:solidFill>
                <a:schemeClr val="tx1"/>
              </a:solidFill>
              <a:latin typeface="Arial" panose="020B0604020202020204" pitchFamily="34" charset="0"/>
            </a:endParaRPr>
          </a:p>
        </p:txBody>
      </p:sp>
    </p:spTree>
    <p:extLst>
      <p:ext uri="{BB962C8B-B14F-4D97-AF65-F5344CB8AC3E}">
        <p14:creationId xmlns:p14="http://schemas.microsoft.com/office/powerpoint/2010/main" val="2837025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Option 0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283706-E57E-4C75-40C9-87FBCD77F3F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Isosceles Triangle 4">
            <a:extLst>
              <a:ext uri="{FF2B5EF4-FFF2-40B4-BE49-F238E27FC236}">
                <a16:creationId xmlns:a16="http://schemas.microsoft.com/office/drawing/2014/main" id="{5D7F39E0-784E-0E0B-5E74-951625E24D17}"/>
              </a:ext>
            </a:extLst>
          </p:cNvPr>
          <p:cNvSpPr/>
          <p:nvPr userDrawn="1"/>
        </p:nvSpPr>
        <p:spPr>
          <a:xfrm rot="10800000">
            <a:off x="3553905" y="2912882"/>
            <a:ext cx="2092750" cy="1505932"/>
          </a:xfrm>
          <a:prstGeom prst="triangle">
            <a:avLst>
              <a:gd name="adj" fmla="val 7567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EC3ECE1-D815-BC17-B4E9-321A0FCB051A}"/>
              </a:ext>
            </a:extLst>
          </p:cNvPr>
          <p:cNvSpPr/>
          <p:nvPr userDrawn="1"/>
        </p:nvSpPr>
        <p:spPr>
          <a:xfrm>
            <a:off x="169682" y="2884602"/>
            <a:ext cx="3949831" cy="13291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22319EA-C14F-21E3-E31A-D2173408827B}"/>
              </a:ext>
            </a:extLst>
          </p:cNvPr>
          <p:cNvSpPr>
            <a:spLocks noGrp="1" noRot="1" noMove="1" noResize="1" noEditPoints="1" noAdjustHandles="1" noChangeArrowheads="1" noChangeShapeType="1"/>
          </p:cNvSpPr>
          <p:nvPr userDrawn="1"/>
        </p:nvSpPr>
        <p:spPr>
          <a:xfrm rot="2720934">
            <a:off x="4091168" y="3024143"/>
            <a:ext cx="1607351" cy="38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F3AA87AB-F13D-B30C-207A-00A0DA7413D2}"/>
              </a:ext>
            </a:extLst>
          </p:cNvPr>
          <p:cNvSpPr>
            <a:spLocks noGrp="1" noRot="1" noMove="1" noResize="1" noEditPoints="1" noAdjustHandles="1" noChangeArrowheads="1" noChangeShapeType="1"/>
          </p:cNvSpPr>
          <p:nvPr userDrawn="1"/>
        </p:nvSpPr>
        <p:spPr>
          <a:xfrm rot="2720934">
            <a:off x="10832961" y="884237"/>
            <a:ext cx="1607351" cy="3149221"/>
          </a:xfrm>
          <a:custGeom>
            <a:avLst/>
            <a:gdLst>
              <a:gd name="connsiteX0" fmla="*/ 0 w 1607351"/>
              <a:gd name="connsiteY0" fmla="*/ 0 h 3149221"/>
              <a:gd name="connsiteX1" fmla="*/ 1607351 w 1607351"/>
              <a:gd name="connsiteY1" fmla="*/ 1587893 h 3149221"/>
              <a:gd name="connsiteX2" fmla="*/ 1607351 w 1607351"/>
              <a:gd name="connsiteY2" fmla="*/ 3149221 h 3149221"/>
              <a:gd name="connsiteX3" fmla="*/ 0 w 1607351"/>
              <a:gd name="connsiteY3" fmla="*/ 3149221 h 3149221"/>
            </a:gdLst>
            <a:ahLst/>
            <a:cxnLst>
              <a:cxn ang="0">
                <a:pos x="connsiteX0" y="connsiteY0"/>
              </a:cxn>
              <a:cxn ang="0">
                <a:pos x="connsiteX1" y="connsiteY1"/>
              </a:cxn>
              <a:cxn ang="0">
                <a:pos x="connsiteX2" y="connsiteY2"/>
              </a:cxn>
              <a:cxn ang="0">
                <a:pos x="connsiteX3" y="connsiteY3"/>
              </a:cxn>
            </a:cxnLst>
            <a:rect l="l" t="t" r="r" b="b"/>
            <a:pathLst>
              <a:path w="1607351" h="3149221">
                <a:moveTo>
                  <a:pt x="0" y="0"/>
                </a:moveTo>
                <a:lnTo>
                  <a:pt x="1607351" y="1587893"/>
                </a:lnTo>
                <a:lnTo>
                  <a:pt x="1607351" y="3149221"/>
                </a:lnTo>
                <a:lnTo>
                  <a:pt x="0" y="31492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Isosceles Triangle 16">
            <a:extLst>
              <a:ext uri="{FF2B5EF4-FFF2-40B4-BE49-F238E27FC236}">
                <a16:creationId xmlns:a16="http://schemas.microsoft.com/office/drawing/2014/main" id="{32DFD097-B9D3-6728-9621-166BAD6BBED9}"/>
              </a:ext>
            </a:extLst>
          </p:cNvPr>
          <p:cNvSpPr>
            <a:spLocks noGrp="1" noRot="1" noMove="1" noResize="1" noEditPoints="1" noAdjustHandles="1" noChangeArrowheads="1" noChangeShapeType="1"/>
          </p:cNvSpPr>
          <p:nvPr userDrawn="1"/>
        </p:nvSpPr>
        <p:spPr>
          <a:xfrm>
            <a:off x="2026762" y="5779694"/>
            <a:ext cx="2092751" cy="109018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695C0AC2-7732-8453-17A2-EE446B0C2083}"/>
              </a:ext>
            </a:extLst>
          </p:cNvPr>
          <p:cNvSpPr/>
          <p:nvPr userDrawn="1"/>
        </p:nvSpPr>
        <p:spPr>
          <a:xfrm>
            <a:off x="3314700" y="0"/>
            <a:ext cx="8877300" cy="6869877"/>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SDGE LOGO">
            <a:extLst>
              <a:ext uri="{FF2B5EF4-FFF2-40B4-BE49-F238E27FC236}">
                <a16:creationId xmlns:a16="http://schemas.microsoft.com/office/drawing/2014/main" id="{B10E5DD8-F727-E91D-BA06-2171B9D1487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32118" y="597155"/>
            <a:ext cx="3488372" cy="933508"/>
          </a:xfrm>
          <a:prstGeom prst="rect">
            <a:avLst/>
          </a:prstGeom>
        </p:spPr>
      </p:pic>
      <p:sp>
        <p:nvSpPr>
          <p:cNvPr id="3" name="Title 1">
            <a:extLst>
              <a:ext uri="{FF2B5EF4-FFF2-40B4-BE49-F238E27FC236}">
                <a16:creationId xmlns:a16="http://schemas.microsoft.com/office/drawing/2014/main" id="{96B0AFD2-B360-85FA-991D-54CF1B46C3D2}"/>
              </a:ext>
            </a:extLst>
          </p:cNvPr>
          <p:cNvSpPr>
            <a:spLocks noGrp="1"/>
          </p:cNvSpPr>
          <p:nvPr>
            <p:ph type="ctrTitle" hasCustomPrompt="1"/>
          </p:nvPr>
        </p:nvSpPr>
        <p:spPr>
          <a:xfrm>
            <a:off x="350365" y="3380580"/>
            <a:ext cx="5257778" cy="960002"/>
          </a:xfrm>
          <a:prstGeom prst="rect">
            <a:avLst/>
          </a:prstGeom>
        </p:spPr>
        <p:txBody>
          <a:bodyPr anchor="b">
            <a:normAutofit/>
          </a:bodyPr>
          <a:lstStyle>
            <a:lvl1pPr algn="l">
              <a:defRPr sz="2000" b="1">
                <a:solidFill>
                  <a:schemeClr val="tx1">
                    <a:lumMod val="75000"/>
                    <a:lumOff val="25000"/>
                  </a:schemeClr>
                </a:solidFill>
              </a:defRPr>
            </a:lvl1pPr>
          </a:lstStyle>
          <a:p>
            <a:r>
              <a:rPr lang="en-US"/>
              <a:t>CLICK TO EDIT MASTER TITLE STYLE</a:t>
            </a:r>
          </a:p>
        </p:txBody>
      </p:sp>
      <p:sp>
        <p:nvSpPr>
          <p:cNvPr id="6" name="Subtitle 2">
            <a:extLst>
              <a:ext uri="{FF2B5EF4-FFF2-40B4-BE49-F238E27FC236}">
                <a16:creationId xmlns:a16="http://schemas.microsoft.com/office/drawing/2014/main" id="{18A623E7-0891-E964-97CB-A1040FE22BAD}"/>
              </a:ext>
            </a:extLst>
          </p:cNvPr>
          <p:cNvSpPr>
            <a:spLocks noGrp="1"/>
          </p:cNvSpPr>
          <p:nvPr>
            <p:ph type="subTitle" idx="1"/>
          </p:nvPr>
        </p:nvSpPr>
        <p:spPr>
          <a:xfrm>
            <a:off x="350364" y="4590639"/>
            <a:ext cx="5257777" cy="600632"/>
          </a:xfrm>
          <a:prstGeom prst="rect">
            <a:avLst/>
          </a:prstGeom>
        </p:spPr>
        <p:txBody>
          <a:bodyPr>
            <a:normAutofit/>
          </a:bodyPr>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a:extLst>
              <a:ext uri="{FF2B5EF4-FFF2-40B4-BE49-F238E27FC236}">
                <a16:creationId xmlns:a16="http://schemas.microsoft.com/office/drawing/2014/main" id="{FDA3B0B2-743A-7EF8-7F01-8091115F4577}"/>
              </a:ext>
            </a:extLst>
          </p:cNvPr>
          <p:cNvCxnSpPr>
            <a:cxnSpLocks/>
          </p:cNvCxnSpPr>
          <p:nvPr userDrawn="1"/>
        </p:nvCxnSpPr>
        <p:spPr>
          <a:xfrm flipH="1">
            <a:off x="2720602" y="4457684"/>
            <a:ext cx="990600" cy="0"/>
          </a:xfrm>
          <a:prstGeom prst="line">
            <a:avLst/>
          </a:prstGeom>
          <a:ln w="47625"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60BA914-A73E-216B-11BB-D67CC54BD6CB}"/>
              </a:ext>
            </a:extLst>
          </p:cNvPr>
          <p:cNvCxnSpPr>
            <a:cxnSpLocks/>
          </p:cNvCxnSpPr>
          <p:nvPr userDrawn="1"/>
        </p:nvCxnSpPr>
        <p:spPr>
          <a:xfrm flipH="1">
            <a:off x="1599258" y="4457684"/>
            <a:ext cx="990600" cy="0"/>
          </a:xfrm>
          <a:prstGeom prst="line">
            <a:avLst/>
          </a:prstGeom>
          <a:ln w="47625"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9" name="Straight Connector 8" descr="three dashed lines blue, green, and yellow">
            <a:extLst>
              <a:ext uri="{FF2B5EF4-FFF2-40B4-BE49-F238E27FC236}">
                <a16:creationId xmlns:a16="http://schemas.microsoft.com/office/drawing/2014/main" id="{ADFB3794-A45D-BDBA-EA93-4C467AA1DE32}"/>
              </a:ext>
            </a:extLst>
          </p:cNvPr>
          <p:cNvCxnSpPr>
            <a:cxnSpLocks/>
          </p:cNvCxnSpPr>
          <p:nvPr userDrawn="1"/>
        </p:nvCxnSpPr>
        <p:spPr>
          <a:xfrm flipH="1">
            <a:off x="477914" y="4457684"/>
            <a:ext cx="990600" cy="0"/>
          </a:xfrm>
          <a:prstGeom prst="line">
            <a:avLst/>
          </a:prstGeom>
          <a:ln w="47625" cap="rnd">
            <a:round/>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BB40A45-2F3B-542E-6050-184CA0F6990A}"/>
              </a:ext>
            </a:extLst>
          </p:cNvPr>
          <p:cNvSpPr txBox="1"/>
          <p:nvPr userDrawn="1"/>
        </p:nvSpPr>
        <p:spPr>
          <a:xfrm>
            <a:off x="-35454" y="6935686"/>
            <a:ext cx="6722003" cy="215444"/>
          </a:xfrm>
          <a:prstGeom prst="rect">
            <a:avLst/>
          </a:prstGeom>
          <a:noFill/>
        </p:spPr>
        <p:txBody>
          <a:bodyPr wrap="square">
            <a:spAutoFit/>
          </a:bodyPr>
          <a:lstStyle/>
          <a:p>
            <a:r>
              <a:rPr lang="en-US" sz="800" b="0" i="0">
                <a:solidFill>
                  <a:schemeClr val="tx2"/>
                </a:solidFill>
                <a:effectLst/>
                <a:latin typeface="+mj-lt"/>
              </a:rPr>
              <a:t>©2023 San Diego Gas &amp; Electric® Company. Trademarks are property of their respective owners. All rights reserved.</a:t>
            </a:r>
            <a:endParaRPr lang="en-US" sz="800">
              <a:solidFill>
                <a:schemeClr val="tx2"/>
              </a:solidFill>
              <a:latin typeface="+mj-lt"/>
            </a:endParaRPr>
          </a:p>
        </p:txBody>
      </p:sp>
    </p:spTree>
    <p:extLst>
      <p:ext uri="{BB962C8B-B14F-4D97-AF65-F5344CB8AC3E}">
        <p14:creationId xmlns:p14="http://schemas.microsoft.com/office/powerpoint/2010/main" val="1205116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path" presetSubtype="0" accel="50000" decel="50000" fill="hold" nodeType="withEffect">
                                  <p:stCondLst>
                                    <p:cond delay="0"/>
                                  </p:stCondLst>
                                  <p:childTnLst>
                                    <p:animMotion origin="layout" path="M 4.375E-6 -2.59259E-6 L -0.03685 -2.59259E-6 " pathEditMode="relative" rAng="0" ptsTypes="AA">
                                      <p:cBhvr>
                                        <p:cTn id="9" dur="1000" spd="-100000" fill="hold"/>
                                        <p:tgtEl>
                                          <p:spTgt spid="20"/>
                                        </p:tgtEl>
                                        <p:attrNameLst>
                                          <p:attrName>ppt_x</p:attrName>
                                          <p:attrName>ppt_y</p:attrName>
                                        </p:attrNameLst>
                                      </p:cBhvr>
                                      <p:rCtr x="-1849" y="0"/>
                                    </p:animMotion>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250"/>
                                        <p:tgtEl>
                                          <p:spTgt spid="9"/>
                                        </p:tgtEl>
                                        <p:attrNameLst>
                                          <p:attrName>ppt_x</p:attrName>
                                        </p:attrNameLst>
                                      </p:cBhvr>
                                      <p:tavLst>
                                        <p:tav tm="0">
                                          <p:val>
                                            <p:strVal val="#ppt_x-#ppt_w*1.125000"/>
                                          </p:val>
                                        </p:tav>
                                        <p:tav tm="100000">
                                          <p:val>
                                            <p:strVal val="#ppt_x"/>
                                          </p:val>
                                        </p:tav>
                                      </p:tavLst>
                                    </p:anim>
                                    <p:animEffect transition="in" filter="wipe(right)">
                                      <p:cBhvr>
                                        <p:cTn id="14" dur="250"/>
                                        <p:tgtEl>
                                          <p:spTgt spid="9"/>
                                        </p:tgtEl>
                                      </p:cBhvr>
                                    </p:animEffect>
                                  </p:childTnLst>
                                </p:cTn>
                              </p:par>
                              <p:par>
                                <p:cTn id="15" presetID="12" presetClass="entr" presetSubtype="8" fill="hold" nodeType="withEffect">
                                  <p:stCondLst>
                                    <p:cond delay="15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250"/>
                                        <p:tgtEl>
                                          <p:spTgt spid="8"/>
                                        </p:tgtEl>
                                        <p:attrNameLst>
                                          <p:attrName>ppt_x</p:attrName>
                                        </p:attrNameLst>
                                      </p:cBhvr>
                                      <p:tavLst>
                                        <p:tav tm="0">
                                          <p:val>
                                            <p:strVal val="#ppt_x-#ppt_w*1.125000"/>
                                          </p:val>
                                        </p:tav>
                                        <p:tav tm="100000">
                                          <p:val>
                                            <p:strVal val="#ppt_x"/>
                                          </p:val>
                                        </p:tav>
                                      </p:tavLst>
                                    </p:anim>
                                    <p:animEffect transition="in" filter="wipe(right)">
                                      <p:cBhvr>
                                        <p:cTn id="18" dur="250"/>
                                        <p:tgtEl>
                                          <p:spTgt spid="8"/>
                                        </p:tgtEl>
                                      </p:cBhvr>
                                    </p:animEffect>
                                  </p:childTnLst>
                                </p:cTn>
                              </p:par>
                              <p:par>
                                <p:cTn id="19" presetID="12" presetClass="entr" presetSubtype="8" fill="hold" nodeType="withEffect">
                                  <p:stCondLst>
                                    <p:cond delay="3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250"/>
                                        <p:tgtEl>
                                          <p:spTgt spid="7"/>
                                        </p:tgtEl>
                                        <p:attrNameLst>
                                          <p:attrName>ppt_x</p:attrName>
                                        </p:attrNameLst>
                                      </p:cBhvr>
                                      <p:tavLst>
                                        <p:tav tm="0">
                                          <p:val>
                                            <p:strVal val="#ppt_x-#ppt_w*1.125000"/>
                                          </p:val>
                                        </p:tav>
                                        <p:tav tm="100000">
                                          <p:val>
                                            <p:strVal val="#ppt_x"/>
                                          </p:val>
                                        </p:tav>
                                      </p:tavLst>
                                    </p:anim>
                                    <p:animEffect transition="in" filter="wipe(right)">
                                      <p:cBhvr>
                                        <p:cTn id="22" dur="250"/>
                                        <p:tgtEl>
                                          <p:spTgt spid="7"/>
                                        </p:tgtEl>
                                      </p:cBhvr>
                                    </p:animEffect>
                                  </p:childTnLst>
                                </p:cTn>
                              </p:par>
                            </p:childTnLst>
                          </p:cTn>
                        </p:par>
                        <p:par>
                          <p:cTn id="23" fill="hold">
                            <p:stCondLst>
                              <p:cond delay="1550"/>
                            </p:stCondLst>
                            <p:childTnLst>
                              <p:par>
                                <p:cTn id="24" presetID="1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250"/>
                                        <p:tgtEl>
                                          <p:spTgt spid="3"/>
                                        </p:tgtEl>
                                        <p:attrNameLst>
                                          <p:attrName>ppt_y</p:attrName>
                                        </p:attrNameLst>
                                      </p:cBhvr>
                                      <p:tavLst>
                                        <p:tav tm="0">
                                          <p:val>
                                            <p:strVal val="#ppt_y+#ppt_h*1.125000"/>
                                          </p:val>
                                        </p:tav>
                                        <p:tav tm="100000">
                                          <p:val>
                                            <p:strVal val="#ppt_y"/>
                                          </p:val>
                                        </p:tav>
                                      </p:tavLst>
                                    </p:anim>
                                    <p:animEffect transition="in" filter="wipe(up)">
                                      <p:cBhvr>
                                        <p:cTn id="27" dur="250"/>
                                        <p:tgtEl>
                                          <p:spTgt spid="3"/>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6">
                                            <p:txEl>
                                              <p:pRg st="0" end="0"/>
                                            </p:txEl>
                                          </p:spTgt>
                                        </p:tgtEl>
                                        <p:attrNameLst>
                                          <p:attrName>style.visibility</p:attrName>
                                        </p:attrNameLst>
                                      </p:cBhvr>
                                      <p:to>
                                        <p:strVal val="visible"/>
                                      </p:to>
                                    </p:set>
                                    <p:anim calcmode="lin" valueType="num">
                                      <p:cBhvr additive="base">
                                        <p:cTn id="30" dur="250"/>
                                        <p:tgtEl>
                                          <p:spTgt spid="6">
                                            <p:txEl>
                                              <p:pRg st="0" end="0"/>
                                            </p:txEl>
                                          </p:spTgt>
                                        </p:tgtEl>
                                        <p:attrNameLst>
                                          <p:attrName>ppt_y</p:attrName>
                                        </p:attrNameLst>
                                      </p:cBhvr>
                                      <p:tavLst>
                                        <p:tav tm="0">
                                          <p:val>
                                            <p:strVal val="#ppt_y-#ppt_h*1.125000"/>
                                          </p:val>
                                        </p:tav>
                                        <p:tav tm="100000">
                                          <p:val>
                                            <p:strVal val="#ppt_y"/>
                                          </p:val>
                                        </p:tav>
                                      </p:tavLst>
                                    </p:anim>
                                    <p:animEffect transition="in" filter="wipe(down)">
                                      <p:cBhvr>
                                        <p:cTn id="31" dur="2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12" presetClass="entr" presetSubtype="1" fill="hold" nodeType="with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250"/>
                        <p:tgtEl>
                          <p:spTgt spid="6"/>
                        </p:tgtEl>
                        <p:attrNameLst>
                          <p:attrName>ppt_y</p:attrName>
                        </p:attrNameLst>
                      </p:cBhvr>
                      <p:tavLst>
                        <p:tav tm="0">
                          <p:val>
                            <p:strVal val="#ppt_y-#ppt_h*1.125000"/>
                          </p:val>
                        </p:tav>
                        <p:tav tm="100000">
                          <p:val>
                            <p:strVal val="#ppt_y"/>
                          </p:val>
                        </p:tav>
                      </p:tavLst>
                    </p:anim>
                    <p:animEffect transition="in" filter="wipe(down)">
                      <p:cBhvr>
                        <p:cTn dur="250"/>
                        <p:tgtEl>
                          <p:spTgt spid="6"/>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5648353-033A-4651-562A-BB961155B5DD}"/>
              </a:ext>
            </a:extLst>
          </p:cNvPr>
          <p:cNvSpPr/>
          <p:nvPr userDrawn="1"/>
        </p:nvSpPr>
        <p:spPr>
          <a:xfrm>
            <a:off x="5250730" y="0"/>
            <a:ext cx="69412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picture containing pylon, outdoor object&#10;&#10;Description automatically generated">
            <a:extLst>
              <a:ext uri="{FF2B5EF4-FFF2-40B4-BE49-F238E27FC236}">
                <a16:creationId xmlns:a16="http://schemas.microsoft.com/office/drawing/2014/main" id="{248A1620-EE23-038E-D586-FDE7642C5D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2596710 w 12192000"/>
              <a:gd name="connsiteY0" fmla="*/ 4870467 h 6858000"/>
              <a:gd name="connsiteX1" fmla="*/ 2596710 w 12192000"/>
              <a:gd name="connsiteY1" fmla="*/ 4871092 h 6858000"/>
              <a:gd name="connsiteX2" fmla="*/ 2596935 w 12192000"/>
              <a:gd name="connsiteY2" fmla="*/ 4871410 h 6858000"/>
              <a:gd name="connsiteX3" fmla="*/ 12192000 w 12192000"/>
              <a:gd name="connsiteY3" fmla="*/ 2795518 h 6858000"/>
              <a:gd name="connsiteX4" fmla="*/ 12192000 w 12192000"/>
              <a:gd name="connsiteY4" fmla="*/ 6858000 h 6858000"/>
              <a:gd name="connsiteX5" fmla="*/ 7763885 w 12192000"/>
              <a:gd name="connsiteY5" fmla="*/ 6858000 h 6858000"/>
              <a:gd name="connsiteX6" fmla="*/ 8094058 w 12192000"/>
              <a:gd name="connsiteY6" fmla="*/ 6645526 h 6858000"/>
              <a:gd name="connsiteX7" fmla="*/ 12167306 w 12192000"/>
              <a:gd name="connsiteY7" fmla="*/ 2832572 h 6858000"/>
              <a:gd name="connsiteX8" fmla="*/ 0 w 12192000"/>
              <a:gd name="connsiteY8" fmla="*/ 0 h 6858000"/>
              <a:gd name="connsiteX9" fmla="*/ 10856594 w 12192000"/>
              <a:gd name="connsiteY9" fmla="*/ 0 h 6858000"/>
              <a:gd name="connsiteX10" fmla="*/ 10710593 w 12192000"/>
              <a:gd name="connsiteY10" fmla="*/ 221055 h 6858000"/>
              <a:gd name="connsiteX11" fmla="*/ 2612606 w 12192000"/>
              <a:gd name="connsiteY11" fmla="*/ 4865313 h 6858000"/>
              <a:gd name="connsiteX12" fmla="*/ 2596710 w 12192000"/>
              <a:gd name="connsiteY12" fmla="*/ 4867673 h 6858000"/>
              <a:gd name="connsiteX13" fmla="*/ 2596710 w 12192000"/>
              <a:gd name="connsiteY13" fmla="*/ 4867766 h 6858000"/>
              <a:gd name="connsiteX14" fmla="*/ 3170962 w 12192000"/>
              <a:gd name="connsiteY14" fmla="*/ 4865240 h 6858000"/>
              <a:gd name="connsiteX15" fmla="*/ 11181887 w 12192000"/>
              <a:gd name="connsiteY15" fmla="*/ 2272549 h 6858000"/>
              <a:gd name="connsiteX16" fmla="*/ 11642951 w 12192000"/>
              <a:gd name="connsiteY16" fmla="*/ 1940565 h 6858000"/>
              <a:gd name="connsiteX17" fmla="*/ 11863506 w 12192000"/>
              <a:gd name="connsiteY17" fmla="*/ 1766405 h 6858000"/>
              <a:gd name="connsiteX18" fmla="*/ 11865068 w 12192000"/>
              <a:gd name="connsiteY18" fmla="*/ 1770089 h 6858000"/>
              <a:gd name="connsiteX19" fmla="*/ 12192000 w 12192000"/>
              <a:gd name="connsiteY19" fmla="*/ 1511929 h 6858000"/>
              <a:gd name="connsiteX20" fmla="*/ 12192000 w 12192000"/>
              <a:gd name="connsiteY20" fmla="*/ 2768026 h 6858000"/>
              <a:gd name="connsiteX21" fmla="*/ 12073439 w 12192000"/>
              <a:gd name="connsiteY21" fmla="*/ 2854015 h 6858000"/>
              <a:gd name="connsiteX22" fmla="*/ 4956726 w 12192000"/>
              <a:gd name="connsiteY22" fmla="*/ 6798790 h 6858000"/>
              <a:gd name="connsiteX23" fmla="*/ 4769226 w 12192000"/>
              <a:gd name="connsiteY23" fmla="*/ 6858000 h 6858000"/>
              <a:gd name="connsiteX24" fmla="*/ 2938363 w 12192000"/>
              <a:gd name="connsiteY24" fmla="*/ 6858000 h 6858000"/>
              <a:gd name="connsiteX25" fmla="*/ 2150074 w 12192000"/>
              <a:gd name="connsiteY25" fmla="*/ 6858000 h 6858000"/>
              <a:gd name="connsiteX26" fmla="*/ 2150075 w 12192000"/>
              <a:gd name="connsiteY26" fmla="*/ 6857999 h 6858000"/>
              <a:gd name="connsiteX27" fmla="*/ 0 w 12192000"/>
              <a:gd name="connsiteY27" fmla="*/ 685799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00" h="6858000">
                <a:moveTo>
                  <a:pt x="2596710" y="4870467"/>
                </a:moveTo>
                <a:lnTo>
                  <a:pt x="2596710" y="4871092"/>
                </a:lnTo>
                <a:lnTo>
                  <a:pt x="2596935" y="4871410"/>
                </a:lnTo>
                <a:close/>
                <a:moveTo>
                  <a:pt x="12192000" y="2795518"/>
                </a:moveTo>
                <a:lnTo>
                  <a:pt x="12192000" y="6858000"/>
                </a:lnTo>
                <a:lnTo>
                  <a:pt x="7763885" y="6858000"/>
                </a:lnTo>
                <a:lnTo>
                  <a:pt x="8094058" y="6645526"/>
                </a:lnTo>
                <a:cubicBezTo>
                  <a:pt x="10637160" y="4966049"/>
                  <a:pt x="11893066" y="3238274"/>
                  <a:pt x="12167306" y="2832572"/>
                </a:cubicBezTo>
                <a:close/>
                <a:moveTo>
                  <a:pt x="0" y="0"/>
                </a:moveTo>
                <a:lnTo>
                  <a:pt x="10856594" y="0"/>
                </a:lnTo>
                <a:lnTo>
                  <a:pt x="10710593" y="221055"/>
                </a:lnTo>
                <a:cubicBezTo>
                  <a:pt x="8082006" y="3979346"/>
                  <a:pt x="2941207" y="4815336"/>
                  <a:pt x="2612606" y="4865313"/>
                </a:cubicBezTo>
                <a:lnTo>
                  <a:pt x="2596710" y="4867673"/>
                </a:lnTo>
                <a:lnTo>
                  <a:pt x="2596710" y="4867766"/>
                </a:lnTo>
                <a:lnTo>
                  <a:pt x="3170962" y="4865240"/>
                </a:lnTo>
                <a:cubicBezTo>
                  <a:pt x="6040167" y="4796741"/>
                  <a:pt x="8822765" y="3893109"/>
                  <a:pt x="11181887" y="2272549"/>
                </a:cubicBezTo>
                <a:lnTo>
                  <a:pt x="11642951" y="1940565"/>
                </a:lnTo>
                <a:lnTo>
                  <a:pt x="11863506" y="1766405"/>
                </a:lnTo>
                <a:lnTo>
                  <a:pt x="11865068" y="1770089"/>
                </a:lnTo>
                <a:lnTo>
                  <a:pt x="12192000" y="1511929"/>
                </a:lnTo>
                <a:lnTo>
                  <a:pt x="12192000" y="2768026"/>
                </a:lnTo>
                <a:lnTo>
                  <a:pt x="12073439" y="2854015"/>
                </a:lnTo>
                <a:cubicBezTo>
                  <a:pt x="10732237" y="3820468"/>
                  <a:pt x="7597353" y="5921350"/>
                  <a:pt x="4956726" y="6798790"/>
                </a:cubicBezTo>
                <a:lnTo>
                  <a:pt x="4769226" y="6858000"/>
                </a:lnTo>
                <a:lnTo>
                  <a:pt x="2938363" y="6858000"/>
                </a:lnTo>
                <a:lnTo>
                  <a:pt x="2150074" y="6858000"/>
                </a:lnTo>
                <a:lnTo>
                  <a:pt x="2150075" y="6857999"/>
                </a:lnTo>
                <a:lnTo>
                  <a:pt x="0" y="6857999"/>
                </a:lnTo>
                <a:close/>
              </a:path>
            </a:pathLst>
          </a:custGeom>
        </p:spPr>
      </p:pic>
      <p:sp>
        <p:nvSpPr>
          <p:cNvPr id="7" name="Freeform: Shape 6">
            <a:extLst>
              <a:ext uri="{FF2B5EF4-FFF2-40B4-BE49-F238E27FC236}">
                <a16:creationId xmlns:a16="http://schemas.microsoft.com/office/drawing/2014/main" id="{D3442265-2093-36E2-25F6-C705F391D2CD}"/>
              </a:ext>
            </a:extLst>
          </p:cNvPr>
          <p:cNvSpPr/>
          <p:nvPr userDrawn="1"/>
        </p:nvSpPr>
        <p:spPr>
          <a:xfrm>
            <a:off x="0" y="0"/>
            <a:ext cx="12192000" cy="6858000"/>
          </a:xfrm>
          <a:custGeom>
            <a:avLst/>
            <a:gdLst>
              <a:gd name="connsiteX0" fmla="*/ 2596710 w 12192000"/>
              <a:gd name="connsiteY0" fmla="*/ 4870467 h 6858000"/>
              <a:gd name="connsiteX1" fmla="*/ 2596710 w 12192000"/>
              <a:gd name="connsiteY1" fmla="*/ 4871092 h 6858000"/>
              <a:gd name="connsiteX2" fmla="*/ 2596935 w 12192000"/>
              <a:gd name="connsiteY2" fmla="*/ 4871410 h 6858000"/>
              <a:gd name="connsiteX3" fmla="*/ 12192000 w 12192000"/>
              <a:gd name="connsiteY3" fmla="*/ 2795518 h 6858000"/>
              <a:gd name="connsiteX4" fmla="*/ 12192000 w 12192000"/>
              <a:gd name="connsiteY4" fmla="*/ 6858000 h 6858000"/>
              <a:gd name="connsiteX5" fmla="*/ 7763885 w 12192000"/>
              <a:gd name="connsiteY5" fmla="*/ 6858000 h 6858000"/>
              <a:gd name="connsiteX6" fmla="*/ 8094058 w 12192000"/>
              <a:gd name="connsiteY6" fmla="*/ 6645526 h 6858000"/>
              <a:gd name="connsiteX7" fmla="*/ 12167306 w 12192000"/>
              <a:gd name="connsiteY7" fmla="*/ 2832572 h 6858000"/>
              <a:gd name="connsiteX8" fmla="*/ 0 w 12192000"/>
              <a:gd name="connsiteY8" fmla="*/ 0 h 6858000"/>
              <a:gd name="connsiteX9" fmla="*/ 10856594 w 12192000"/>
              <a:gd name="connsiteY9" fmla="*/ 0 h 6858000"/>
              <a:gd name="connsiteX10" fmla="*/ 10710593 w 12192000"/>
              <a:gd name="connsiteY10" fmla="*/ 221055 h 6858000"/>
              <a:gd name="connsiteX11" fmla="*/ 2612606 w 12192000"/>
              <a:gd name="connsiteY11" fmla="*/ 4865313 h 6858000"/>
              <a:gd name="connsiteX12" fmla="*/ 2596710 w 12192000"/>
              <a:gd name="connsiteY12" fmla="*/ 4867673 h 6858000"/>
              <a:gd name="connsiteX13" fmla="*/ 2596710 w 12192000"/>
              <a:gd name="connsiteY13" fmla="*/ 4867766 h 6858000"/>
              <a:gd name="connsiteX14" fmla="*/ 3170962 w 12192000"/>
              <a:gd name="connsiteY14" fmla="*/ 4865240 h 6858000"/>
              <a:gd name="connsiteX15" fmla="*/ 11181887 w 12192000"/>
              <a:gd name="connsiteY15" fmla="*/ 2272549 h 6858000"/>
              <a:gd name="connsiteX16" fmla="*/ 11642951 w 12192000"/>
              <a:gd name="connsiteY16" fmla="*/ 1940565 h 6858000"/>
              <a:gd name="connsiteX17" fmla="*/ 11863506 w 12192000"/>
              <a:gd name="connsiteY17" fmla="*/ 1766405 h 6858000"/>
              <a:gd name="connsiteX18" fmla="*/ 11865068 w 12192000"/>
              <a:gd name="connsiteY18" fmla="*/ 1770089 h 6858000"/>
              <a:gd name="connsiteX19" fmla="*/ 12192000 w 12192000"/>
              <a:gd name="connsiteY19" fmla="*/ 1511929 h 6858000"/>
              <a:gd name="connsiteX20" fmla="*/ 12192000 w 12192000"/>
              <a:gd name="connsiteY20" fmla="*/ 2768026 h 6858000"/>
              <a:gd name="connsiteX21" fmla="*/ 12073439 w 12192000"/>
              <a:gd name="connsiteY21" fmla="*/ 2854015 h 6858000"/>
              <a:gd name="connsiteX22" fmla="*/ 4956726 w 12192000"/>
              <a:gd name="connsiteY22" fmla="*/ 6798790 h 6858000"/>
              <a:gd name="connsiteX23" fmla="*/ 4769226 w 12192000"/>
              <a:gd name="connsiteY23" fmla="*/ 6858000 h 6858000"/>
              <a:gd name="connsiteX24" fmla="*/ 2938363 w 12192000"/>
              <a:gd name="connsiteY24" fmla="*/ 6858000 h 6858000"/>
              <a:gd name="connsiteX25" fmla="*/ 2150074 w 12192000"/>
              <a:gd name="connsiteY25" fmla="*/ 6858000 h 6858000"/>
              <a:gd name="connsiteX26" fmla="*/ 2150075 w 12192000"/>
              <a:gd name="connsiteY26" fmla="*/ 6857999 h 6858000"/>
              <a:gd name="connsiteX27" fmla="*/ 0 w 12192000"/>
              <a:gd name="connsiteY27" fmla="*/ 685799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00" h="6858000">
                <a:moveTo>
                  <a:pt x="2596710" y="4870467"/>
                </a:moveTo>
                <a:lnTo>
                  <a:pt x="2596710" y="4871092"/>
                </a:lnTo>
                <a:lnTo>
                  <a:pt x="2596935" y="4871410"/>
                </a:lnTo>
                <a:close/>
                <a:moveTo>
                  <a:pt x="12192000" y="2795518"/>
                </a:moveTo>
                <a:lnTo>
                  <a:pt x="12192000" y="6858000"/>
                </a:lnTo>
                <a:lnTo>
                  <a:pt x="7763885" y="6858000"/>
                </a:lnTo>
                <a:lnTo>
                  <a:pt x="8094058" y="6645526"/>
                </a:lnTo>
                <a:cubicBezTo>
                  <a:pt x="10637160" y="4966049"/>
                  <a:pt x="11893066" y="3238274"/>
                  <a:pt x="12167306" y="2832572"/>
                </a:cubicBezTo>
                <a:close/>
                <a:moveTo>
                  <a:pt x="0" y="0"/>
                </a:moveTo>
                <a:lnTo>
                  <a:pt x="10856594" y="0"/>
                </a:lnTo>
                <a:lnTo>
                  <a:pt x="10710593" y="221055"/>
                </a:lnTo>
                <a:cubicBezTo>
                  <a:pt x="8082006" y="3979346"/>
                  <a:pt x="2941207" y="4815336"/>
                  <a:pt x="2612606" y="4865313"/>
                </a:cubicBezTo>
                <a:lnTo>
                  <a:pt x="2596710" y="4867673"/>
                </a:lnTo>
                <a:lnTo>
                  <a:pt x="2596710" y="4867766"/>
                </a:lnTo>
                <a:lnTo>
                  <a:pt x="3170962" y="4865240"/>
                </a:lnTo>
                <a:cubicBezTo>
                  <a:pt x="6040167" y="4796741"/>
                  <a:pt x="8822765" y="3893109"/>
                  <a:pt x="11181887" y="2272549"/>
                </a:cubicBezTo>
                <a:lnTo>
                  <a:pt x="11642951" y="1940565"/>
                </a:lnTo>
                <a:lnTo>
                  <a:pt x="11863506" y="1766405"/>
                </a:lnTo>
                <a:lnTo>
                  <a:pt x="11865068" y="1770089"/>
                </a:lnTo>
                <a:lnTo>
                  <a:pt x="12192000" y="1511929"/>
                </a:lnTo>
                <a:lnTo>
                  <a:pt x="12192000" y="2768026"/>
                </a:lnTo>
                <a:lnTo>
                  <a:pt x="12073439" y="2854015"/>
                </a:lnTo>
                <a:cubicBezTo>
                  <a:pt x="10732237" y="3820468"/>
                  <a:pt x="7597353" y="5921350"/>
                  <a:pt x="4956726" y="6798790"/>
                </a:cubicBezTo>
                <a:lnTo>
                  <a:pt x="4769226" y="6858000"/>
                </a:lnTo>
                <a:lnTo>
                  <a:pt x="2938363" y="6858000"/>
                </a:lnTo>
                <a:lnTo>
                  <a:pt x="2150074" y="6858000"/>
                </a:lnTo>
                <a:lnTo>
                  <a:pt x="2150075" y="6857999"/>
                </a:lnTo>
                <a:lnTo>
                  <a:pt x="0" y="6857999"/>
                </a:lnTo>
                <a:close/>
              </a:path>
            </a:pathLst>
          </a:custGeom>
          <a:solidFill>
            <a:schemeClr val="accent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9" name="Graphic 8" descr="SDGE LOGO">
            <a:extLst>
              <a:ext uri="{FF2B5EF4-FFF2-40B4-BE49-F238E27FC236}">
                <a16:creationId xmlns:a16="http://schemas.microsoft.com/office/drawing/2014/main" id="{95C7AEBE-6998-C357-7A0A-FAE95E5AFBE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38245" y="683303"/>
            <a:ext cx="1550575" cy="414943"/>
          </a:xfrm>
          <a:prstGeom prst="rect">
            <a:avLst/>
          </a:prstGeom>
        </p:spPr>
      </p:pic>
      <p:sp>
        <p:nvSpPr>
          <p:cNvPr id="2" name="Title 1">
            <a:extLst>
              <a:ext uri="{FF2B5EF4-FFF2-40B4-BE49-F238E27FC236}">
                <a16:creationId xmlns:a16="http://schemas.microsoft.com/office/drawing/2014/main" id="{314864AF-0396-67B7-4972-CCF5B5F2627C}"/>
              </a:ext>
            </a:extLst>
          </p:cNvPr>
          <p:cNvSpPr>
            <a:spLocks noGrp="1"/>
          </p:cNvSpPr>
          <p:nvPr>
            <p:ph type="ctrTitle" hasCustomPrompt="1"/>
          </p:nvPr>
        </p:nvSpPr>
        <p:spPr>
          <a:xfrm>
            <a:off x="350365" y="4937760"/>
            <a:ext cx="6187596" cy="1083032"/>
          </a:xfrm>
          <a:prstGeom prst="rect">
            <a:avLst/>
          </a:prstGeom>
        </p:spPr>
        <p:txBody>
          <a:bodyPr anchor="b">
            <a:normAutofit/>
          </a:bodyPr>
          <a:lstStyle>
            <a:lvl1pPr algn="l">
              <a:defRPr sz="2000" b="1">
                <a:solidFill>
                  <a:schemeClr val="bg1"/>
                </a:solidFill>
              </a:defRPr>
            </a:lvl1pPr>
          </a:lstStyle>
          <a:p>
            <a:r>
              <a:rPr lang="en-US"/>
              <a:t>CLICK TO EDIT SECTION TITLE</a:t>
            </a:r>
          </a:p>
        </p:txBody>
      </p:sp>
    </p:spTree>
    <p:extLst>
      <p:ext uri="{BB962C8B-B14F-4D97-AF65-F5344CB8AC3E}">
        <p14:creationId xmlns:p14="http://schemas.microsoft.com/office/powerpoint/2010/main" val="3021326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path" presetSubtype="0" accel="50000" decel="50000" fill="hold" nodeType="withEffect">
                                  <p:stCondLst>
                                    <p:cond delay="0"/>
                                  </p:stCondLst>
                                  <p:childTnLst>
                                    <p:animMotion origin="layout" path="M 8.33333E-7 -1.11111E-6 L -0.03685 -1.11111E-6 " pathEditMode="relative" rAng="0" ptsTypes="AA">
                                      <p:cBhvr>
                                        <p:cTn id="9" dur="1000" spd="-100000" fill="hold"/>
                                        <p:tgtEl>
                                          <p:spTgt spid="9"/>
                                        </p:tgtEl>
                                        <p:attrNameLst>
                                          <p:attrName>ppt_x</p:attrName>
                                          <p:attrName>ppt_y</p:attrName>
                                        </p:attrNameLst>
                                      </p:cBhvr>
                                      <p:rCtr x="-1849" y="0"/>
                                    </p:animMotion>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250"/>
                                        <p:tgtEl>
                                          <p:spTgt spid="2"/>
                                        </p:tgtEl>
                                        <p:attrNameLst>
                                          <p:attrName>ppt_y</p:attrName>
                                        </p:attrNameLst>
                                      </p:cBhvr>
                                      <p:tavLst>
                                        <p:tav tm="0">
                                          <p:val>
                                            <p:strVal val="#ppt_y+#ppt_h*1.125000"/>
                                          </p:val>
                                        </p:tav>
                                        <p:tav tm="100000">
                                          <p:val>
                                            <p:strVal val="#ppt_y"/>
                                          </p:val>
                                        </p:tav>
                                      </p:tavLst>
                                    </p:anim>
                                    <p:animEffect transition="in" filter="wipe(up)">
                                      <p:cBhvr>
                                        <p:cTn id="14" dur="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074" name="Picture 2" hidden="1">
            <a:extLst>
              <a:ext uri="{FF2B5EF4-FFF2-40B4-BE49-F238E27FC236}">
                <a16:creationId xmlns:a16="http://schemas.microsoft.com/office/drawing/2014/main" id="{669FFDCA-CB90-009B-161F-39BD316455A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B7775E81-4338-6B63-1CE5-07D9ACAFCF86}"/>
              </a:ext>
            </a:extLst>
          </p:cNvPr>
          <p:cNvSpPr>
            <a:spLocks noGrp="1"/>
          </p:cNvSpPr>
          <p:nvPr>
            <p:ph type="title" hasCustomPrompt="1"/>
          </p:nvPr>
        </p:nvSpPr>
        <p:spPr>
          <a:xfrm>
            <a:off x="435008" y="314611"/>
            <a:ext cx="11296180" cy="504904"/>
          </a:xfrm>
          <a:prstGeom prst="rect">
            <a:avLst/>
          </a:prstGeom>
        </p:spPr>
        <p:txBody>
          <a:bodyPr anchor="t"/>
          <a:lstStyle>
            <a:lvl1pPr algn="l" defTabSz="914400" rtl="0" eaLnBrk="1" latinLnBrk="0" hangingPunct="1">
              <a:lnSpc>
                <a:spcPct val="90000"/>
              </a:lnSpc>
              <a:spcBef>
                <a:spcPct val="0"/>
              </a:spcBef>
              <a:buNone/>
              <a:defRPr lang="en-US" sz="2800" b="1" kern="1200" dirty="0">
                <a:solidFill>
                  <a:schemeClr val="tx1">
                    <a:lumMod val="75000"/>
                    <a:lumOff val="25000"/>
                  </a:schemeClr>
                </a:solidFill>
                <a:latin typeface="+mj-lt"/>
                <a:ea typeface="+mj-ea"/>
                <a:cs typeface="+mj-cs"/>
              </a:defRPr>
            </a:lvl1pPr>
          </a:lstStyle>
          <a:p>
            <a:r>
              <a:rPr lang="en-US"/>
              <a:t>CLICK TO EDIT MASTER TITLE STYLE</a:t>
            </a:r>
          </a:p>
        </p:txBody>
      </p:sp>
    </p:spTree>
    <p:extLst>
      <p:ext uri="{BB962C8B-B14F-4D97-AF65-F5344CB8AC3E}">
        <p14:creationId xmlns:p14="http://schemas.microsoft.com/office/powerpoint/2010/main" val="1271659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Title and Content">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A138DF27-A504-EE2E-DE67-DA0BC7B3FE57}"/>
              </a:ext>
            </a:extLst>
          </p:cNvPr>
          <p:cNvSpPr>
            <a:spLocks noGrp="1"/>
          </p:cNvSpPr>
          <p:nvPr>
            <p:ph type="title" hasCustomPrompt="1"/>
          </p:nvPr>
        </p:nvSpPr>
        <p:spPr>
          <a:xfrm>
            <a:off x="435008" y="314611"/>
            <a:ext cx="11296180" cy="504904"/>
          </a:xfrm>
          <a:prstGeom prst="rect">
            <a:avLst/>
          </a:prstGeom>
        </p:spPr>
        <p:txBody>
          <a:bodyPr anchor="t"/>
          <a:lstStyle>
            <a:lvl1pPr algn="l" defTabSz="914400" rtl="0" eaLnBrk="1" latinLnBrk="0" hangingPunct="1">
              <a:lnSpc>
                <a:spcPct val="90000"/>
              </a:lnSpc>
              <a:spcBef>
                <a:spcPct val="0"/>
              </a:spcBef>
              <a:buNone/>
              <a:defRPr lang="en-US" sz="2800" b="1" kern="1200" dirty="0">
                <a:solidFill>
                  <a:schemeClr val="tx1">
                    <a:lumMod val="75000"/>
                    <a:lumOff val="25000"/>
                  </a:schemeClr>
                </a:solidFill>
                <a:latin typeface="+mj-lt"/>
                <a:ea typeface="+mj-ea"/>
                <a:cs typeface="+mj-cs"/>
              </a:defRPr>
            </a:lvl1pPr>
          </a:lstStyle>
          <a:p>
            <a:r>
              <a:rPr lang="en-US"/>
              <a:t>CLICK TO EDIT MASTER TITLE STYLE</a:t>
            </a:r>
          </a:p>
        </p:txBody>
      </p:sp>
      <p:cxnSp>
        <p:nvCxnSpPr>
          <p:cNvPr id="7" name="Straight Connector 6">
            <a:extLst>
              <a:ext uri="{FF2B5EF4-FFF2-40B4-BE49-F238E27FC236}">
                <a16:creationId xmlns:a16="http://schemas.microsoft.com/office/drawing/2014/main" id="{0C438C7F-726C-9A5A-C3CE-E8C7CBDB4442}"/>
              </a:ext>
            </a:extLst>
          </p:cNvPr>
          <p:cNvCxnSpPr/>
          <p:nvPr userDrawn="1"/>
        </p:nvCxnSpPr>
        <p:spPr>
          <a:xfrm>
            <a:off x="11389723" y="6356350"/>
            <a:ext cx="0" cy="5048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23C2907-D499-458A-D51A-08E85BED56AA}"/>
              </a:ext>
            </a:extLst>
          </p:cNvPr>
          <p:cNvSpPr txBox="1"/>
          <p:nvPr userDrawn="1"/>
        </p:nvSpPr>
        <p:spPr>
          <a:xfrm>
            <a:off x="11401425" y="6324441"/>
            <a:ext cx="588372" cy="261610"/>
          </a:xfrm>
          <a:prstGeom prst="rect">
            <a:avLst/>
          </a:prstGeom>
          <a:noFill/>
        </p:spPr>
        <p:txBody>
          <a:bodyPr wrap="square" rtlCol="0">
            <a:spAutoFit/>
          </a:bodyPr>
          <a:lstStyle/>
          <a:p>
            <a:fld id="{11D9674F-2C93-43A2-BE18-1C38B6129059}" type="slidenum">
              <a:rPr lang="en-US" sz="1100" b="1" smtClean="0">
                <a:solidFill>
                  <a:schemeClr val="tx1">
                    <a:lumMod val="75000"/>
                    <a:lumOff val="25000"/>
                  </a:schemeClr>
                </a:solidFill>
              </a:rPr>
              <a:t>‹#›</a:t>
            </a:fld>
            <a:endParaRPr lang="en-US" b="1">
              <a:solidFill>
                <a:schemeClr val="tx1">
                  <a:lumMod val="75000"/>
                  <a:lumOff val="25000"/>
                </a:schemeClr>
              </a:solidFill>
            </a:endParaRPr>
          </a:p>
        </p:txBody>
      </p:sp>
      <p:sp>
        <p:nvSpPr>
          <p:cNvPr id="9" name="Content Placeholder 8">
            <a:extLst>
              <a:ext uri="{FF2B5EF4-FFF2-40B4-BE49-F238E27FC236}">
                <a16:creationId xmlns:a16="http://schemas.microsoft.com/office/drawing/2014/main" id="{9607DD9A-246B-6E22-8222-6C88BA84D2AB}"/>
              </a:ext>
            </a:extLst>
          </p:cNvPr>
          <p:cNvSpPr>
            <a:spLocks noGrp="1"/>
          </p:cNvSpPr>
          <p:nvPr>
            <p:ph sz="quarter" idx="13"/>
          </p:nvPr>
        </p:nvSpPr>
        <p:spPr>
          <a:xfrm>
            <a:off x="435007" y="1245870"/>
            <a:ext cx="11296181" cy="4657747"/>
          </a:xfrm>
          <a:prstGeom prst="rect">
            <a:avLst/>
          </a:prstGeom>
        </p:spPr>
        <p:txBody>
          <a:bodyPr/>
          <a:lstStyle>
            <a:lvl1pPr marL="228600" indent="-228600">
              <a:buClr>
                <a:schemeClr val="accent1"/>
              </a:buClr>
              <a:buFont typeface="Wingdings" panose="05000000000000000000" pitchFamily="2" charset="2"/>
              <a:buChar char="§"/>
              <a:defRPr sz="1400">
                <a:solidFill>
                  <a:schemeClr val="tx1">
                    <a:lumMod val="75000"/>
                    <a:lumOff val="25000"/>
                  </a:schemeClr>
                </a:solidFill>
              </a:defRPr>
            </a:lvl1pPr>
            <a:lvl2pPr marL="685800" indent="-228600">
              <a:buClr>
                <a:schemeClr val="accent1"/>
              </a:buClr>
              <a:buFont typeface="Arial" panose="020B0604020202020204" pitchFamily="34" charset="0"/>
              <a:buChar char="−"/>
              <a:defRPr sz="1400">
                <a:solidFill>
                  <a:schemeClr val="tx1">
                    <a:lumMod val="75000"/>
                    <a:lumOff val="25000"/>
                  </a:schemeClr>
                </a:solidFill>
              </a:defRPr>
            </a:lvl2pPr>
            <a:lvl3pPr marL="1143000" indent="-228600">
              <a:buClr>
                <a:schemeClr val="accent1"/>
              </a:buClr>
              <a:buFont typeface="Arial" panose="020B0604020202020204" pitchFamily="34" charset="0"/>
              <a:buChar char="►"/>
              <a:defRPr sz="1400">
                <a:solidFill>
                  <a:schemeClr val="tx1">
                    <a:lumMod val="75000"/>
                    <a:lumOff val="25000"/>
                  </a:schemeClr>
                </a:solidFill>
              </a:defRPr>
            </a:lvl3pPr>
            <a:lvl4pPr marL="1600200" indent="-228600">
              <a:buClr>
                <a:schemeClr val="accent1"/>
              </a:buClr>
              <a:buFont typeface="Arial" panose="020B0604020202020204" pitchFamily="34" charset="0"/>
              <a:buChar char="•"/>
              <a:defRPr sz="1400">
                <a:solidFill>
                  <a:schemeClr val="tx1">
                    <a:lumMod val="75000"/>
                    <a:lumOff val="25000"/>
                  </a:schemeClr>
                </a:solidFill>
              </a:defRPr>
            </a:lvl4pPr>
            <a:lvl5pPr marL="2057400" indent="-228600">
              <a:buClr>
                <a:schemeClr val="accent1"/>
              </a:buClr>
              <a:buFont typeface="Courier New" panose="02070309020205020404" pitchFamily="49" charset="0"/>
              <a:buChar char="o"/>
              <a:defRPr sz="1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510702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A138DF27-A504-EE2E-DE67-DA0BC7B3FE57}"/>
              </a:ext>
            </a:extLst>
          </p:cNvPr>
          <p:cNvSpPr>
            <a:spLocks noGrp="1"/>
          </p:cNvSpPr>
          <p:nvPr>
            <p:ph type="title" hasCustomPrompt="1"/>
          </p:nvPr>
        </p:nvSpPr>
        <p:spPr>
          <a:xfrm>
            <a:off x="435008" y="314611"/>
            <a:ext cx="11296180" cy="504904"/>
          </a:xfrm>
          <a:prstGeom prst="rect">
            <a:avLst/>
          </a:prstGeom>
        </p:spPr>
        <p:txBody>
          <a:bodyPr anchor="t"/>
          <a:lstStyle>
            <a:lvl1pPr algn="l" defTabSz="914400" rtl="0" eaLnBrk="1" latinLnBrk="0" hangingPunct="1">
              <a:lnSpc>
                <a:spcPct val="90000"/>
              </a:lnSpc>
              <a:spcBef>
                <a:spcPct val="0"/>
              </a:spcBef>
              <a:buNone/>
              <a:defRPr lang="en-US" sz="2800" b="1" kern="1200" dirty="0">
                <a:solidFill>
                  <a:schemeClr val="tx1">
                    <a:lumMod val="75000"/>
                    <a:lumOff val="25000"/>
                  </a:schemeClr>
                </a:solidFill>
                <a:latin typeface="+mj-lt"/>
                <a:ea typeface="+mj-ea"/>
                <a:cs typeface="+mj-cs"/>
              </a:defRPr>
            </a:lvl1pPr>
          </a:lstStyle>
          <a:p>
            <a:r>
              <a:rPr lang="en-US"/>
              <a:t>CLICK TO EDIT MASTER TITLE STYLE</a:t>
            </a:r>
          </a:p>
        </p:txBody>
      </p:sp>
      <p:cxnSp>
        <p:nvCxnSpPr>
          <p:cNvPr id="7" name="Straight Connector 6">
            <a:extLst>
              <a:ext uri="{FF2B5EF4-FFF2-40B4-BE49-F238E27FC236}">
                <a16:creationId xmlns:a16="http://schemas.microsoft.com/office/drawing/2014/main" id="{0C438C7F-726C-9A5A-C3CE-E8C7CBDB4442}"/>
              </a:ext>
            </a:extLst>
          </p:cNvPr>
          <p:cNvCxnSpPr/>
          <p:nvPr userDrawn="1"/>
        </p:nvCxnSpPr>
        <p:spPr>
          <a:xfrm>
            <a:off x="11389723" y="6356350"/>
            <a:ext cx="0" cy="5048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23C2907-D499-458A-D51A-08E85BED56AA}"/>
              </a:ext>
            </a:extLst>
          </p:cNvPr>
          <p:cNvSpPr txBox="1"/>
          <p:nvPr userDrawn="1"/>
        </p:nvSpPr>
        <p:spPr>
          <a:xfrm>
            <a:off x="11401425" y="6324441"/>
            <a:ext cx="588372" cy="261610"/>
          </a:xfrm>
          <a:prstGeom prst="rect">
            <a:avLst/>
          </a:prstGeom>
          <a:noFill/>
        </p:spPr>
        <p:txBody>
          <a:bodyPr wrap="square" rtlCol="0">
            <a:spAutoFit/>
          </a:bodyPr>
          <a:lstStyle/>
          <a:p>
            <a:fld id="{11D9674F-2C93-43A2-BE18-1C38B6129059}" type="slidenum">
              <a:rPr lang="en-US" sz="1100" b="1" smtClean="0">
                <a:solidFill>
                  <a:schemeClr val="tx1">
                    <a:lumMod val="75000"/>
                    <a:lumOff val="25000"/>
                  </a:schemeClr>
                </a:solidFill>
              </a:rPr>
              <a:t>‹#›</a:t>
            </a:fld>
            <a:endParaRPr lang="en-US" b="1">
              <a:solidFill>
                <a:schemeClr val="tx1">
                  <a:lumMod val="75000"/>
                  <a:lumOff val="25000"/>
                </a:schemeClr>
              </a:solidFill>
            </a:endParaRPr>
          </a:p>
        </p:txBody>
      </p:sp>
      <p:sp>
        <p:nvSpPr>
          <p:cNvPr id="9" name="Content Placeholder 8">
            <a:extLst>
              <a:ext uri="{FF2B5EF4-FFF2-40B4-BE49-F238E27FC236}">
                <a16:creationId xmlns:a16="http://schemas.microsoft.com/office/drawing/2014/main" id="{9607DD9A-246B-6E22-8222-6C88BA84D2AB}"/>
              </a:ext>
            </a:extLst>
          </p:cNvPr>
          <p:cNvSpPr>
            <a:spLocks noGrp="1"/>
          </p:cNvSpPr>
          <p:nvPr>
            <p:ph sz="quarter" idx="13"/>
          </p:nvPr>
        </p:nvSpPr>
        <p:spPr>
          <a:xfrm>
            <a:off x="435007" y="1648135"/>
            <a:ext cx="11296181" cy="4257695"/>
          </a:xfrm>
          <a:prstGeom prst="rect">
            <a:avLst/>
          </a:prstGeom>
        </p:spPr>
        <p:txBody>
          <a:bodyPr/>
          <a:lstStyle>
            <a:lvl1pPr marL="228600" indent="-228600">
              <a:buClr>
                <a:schemeClr val="accent1"/>
              </a:buClr>
              <a:buFont typeface="Wingdings" panose="05000000000000000000" pitchFamily="2" charset="2"/>
              <a:buChar char="§"/>
              <a:defRPr sz="1400">
                <a:solidFill>
                  <a:schemeClr val="tx1">
                    <a:lumMod val="75000"/>
                    <a:lumOff val="25000"/>
                  </a:schemeClr>
                </a:solidFill>
              </a:defRPr>
            </a:lvl1pPr>
            <a:lvl2pPr marL="685800" indent="-228600">
              <a:buClr>
                <a:schemeClr val="accent1"/>
              </a:buClr>
              <a:buFont typeface="Arial" panose="020B0604020202020204" pitchFamily="34" charset="0"/>
              <a:buChar char="−"/>
              <a:defRPr sz="1400">
                <a:solidFill>
                  <a:schemeClr val="tx1">
                    <a:lumMod val="75000"/>
                    <a:lumOff val="25000"/>
                  </a:schemeClr>
                </a:solidFill>
              </a:defRPr>
            </a:lvl2pPr>
            <a:lvl3pPr marL="1143000" indent="-228600">
              <a:buClr>
                <a:schemeClr val="accent1"/>
              </a:buClr>
              <a:buFont typeface="Arial" panose="020B0604020202020204" pitchFamily="34" charset="0"/>
              <a:buChar char="►"/>
              <a:defRPr sz="1400">
                <a:solidFill>
                  <a:schemeClr val="tx1">
                    <a:lumMod val="75000"/>
                    <a:lumOff val="25000"/>
                  </a:schemeClr>
                </a:solidFill>
              </a:defRPr>
            </a:lvl3pPr>
            <a:lvl4pPr marL="1600200" indent="-228600">
              <a:buClr>
                <a:schemeClr val="accent1"/>
              </a:buClr>
              <a:buFont typeface="Arial" panose="020B0604020202020204" pitchFamily="34" charset="0"/>
              <a:buChar char="•"/>
              <a:defRPr sz="1400">
                <a:solidFill>
                  <a:schemeClr val="tx1">
                    <a:lumMod val="75000"/>
                    <a:lumOff val="25000"/>
                  </a:schemeClr>
                </a:solidFill>
              </a:defRPr>
            </a:lvl4pPr>
            <a:lvl5pPr marL="2057400" indent="-228600">
              <a:buClr>
                <a:schemeClr val="accent1"/>
              </a:buClr>
              <a:buFont typeface="Courier New" panose="02070309020205020404" pitchFamily="49" charset="0"/>
              <a:buChar char="o"/>
              <a:defRPr sz="1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440EA0-7EB5-F147-2860-E3C0414048A9}"/>
              </a:ext>
            </a:extLst>
          </p:cNvPr>
          <p:cNvSpPr>
            <a:spLocks noGrp="1"/>
          </p:cNvSpPr>
          <p:nvPr>
            <p:ph type="body" sz="quarter" idx="14" hasCustomPrompt="1"/>
          </p:nvPr>
        </p:nvSpPr>
        <p:spPr>
          <a:xfrm>
            <a:off x="434975" y="852873"/>
            <a:ext cx="11322050" cy="354109"/>
          </a:xfrm>
          <a:prstGeom prst="rect">
            <a:avLst/>
          </a:prstGeom>
        </p:spPr>
        <p:txBody>
          <a:bodyPr/>
          <a:lstStyle>
            <a:lvl1pPr marL="0" indent="0">
              <a:buNone/>
              <a:defRPr sz="1800">
                <a:solidFill>
                  <a:schemeClr val="tx1">
                    <a:lumMod val="75000"/>
                    <a:lumOff val="25000"/>
                  </a:schemeClr>
                </a:solidFill>
              </a:defRPr>
            </a:lvl1pPr>
          </a:lstStyle>
          <a:p>
            <a:pPr lvl="0"/>
            <a:r>
              <a:rPr lang="en-US"/>
              <a:t>Click to edit sub text styles</a:t>
            </a:r>
          </a:p>
        </p:txBody>
      </p:sp>
    </p:spTree>
    <p:extLst>
      <p:ext uri="{BB962C8B-B14F-4D97-AF65-F5344CB8AC3E}">
        <p14:creationId xmlns:p14="http://schemas.microsoft.com/office/powerpoint/2010/main" val="1021572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Content, and Image Option 01">
    <p:spTree>
      <p:nvGrpSpPr>
        <p:cNvPr id="1" name=""/>
        <p:cNvGrpSpPr/>
        <p:nvPr/>
      </p:nvGrpSpPr>
      <p:grpSpPr>
        <a:xfrm>
          <a:off x="0" y="0"/>
          <a:ext cx="0" cy="0"/>
          <a:chOff x="0" y="0"/>
          <a:chExt cx="0" cy="0"/>
        </a:xfrm>
      </p:grpSpPr>
      <p:sp>
        <p:nvSpPr>
          <p:cNvPr id="17" name="Content Placeholder 16">
            <a:extLst>
              <a:ext uri="{FF2B5EF4-FFF2-40B4-BE49-F238E27FC236}">
                <a16:creationId xmlns:a16="http://schemas.microsoft.com/office/drawing/2014/main" id="{2148A56C-C044-A959-DFAE-1F9A5999DD75}"/>
              </a:ext>
            </a:extLst>
          </p:cNvPr>
          <p:cNvSpPr>
            <a:spLocks noGrp="1"/>
          </p:cNvSpPr>
          <p:nvPr>
            <p:ph sz="quarter" idx="12"/>
          </p:nvPr>
        </p:nvSpPr>
        <p:spPr>
          <a:xfrm>
            <a:off x="435009" y="1266613"/>
            <a:ext cx="7526404" cy="4639218"/>
          </a:xfrm>
          <a:prstGeom prst="rect">
            <a:avLst/>
          </a:prstGeom>
        </p:spPr>
        <p:txBody>
          <a:bodyPr/>
          <a:lstStyle>
            <a:lvl1pPr marL="0" indent="0" rtl="0">
              <a:buClr>
                <a:schemeClr val="accent1"/>
              </a:buClr>
              <a:buFont typeface="Wingdings" panose="05000000000000000000" pitchFamily="2" charset="2"/>
              <a:buNone/>
              <a:defRPr lang="en-US" sz="1400" b="0" kern="1200" dirty="0" smtClean="0">
                <a:solidFill>
                  <a:schemeClr val="tx1">
                    <a:lumMod val="75000"/>
                    <a:lumOff val="25000"/>
                  </a:schemeClr>
                </a:solidFill>
                <a:latin typeface="+mn-lt"/>
                <a:ea typeface="+mn-ea"/>
                <a:cs typeface="+mn-cs"/>
              </a:defRPr>
            </a:lvl1pPr>
            <a:lvl2pPr marL="685800" indent="-228600" rtl="0">
              <a:buClr>
                <a:schemeClr val="accent1"/>
              </a:buClr>
              <a:buFont typeface="Wingdings" panose="05000000000000000000" pitchFamily="2" charset="2"/>
              <a:buChar char="§"/>
              <a:defRPr lang="en-US" sz="1400" b="0" kern="1200" dirty="0" smtClean="0">
                <a:solidFill>
                  <a:schemeClr val="tx1">
                    <a:lumMod val="75000"/>
                    <a:lumOff val="25000"/>
                  </a:schemeClr>
                </a:solidFill>
                <a:latin typeface="+mn-lt"/>
                <a:ea typeface="+mn-ea"/>
                <a:cs typeface="+mn-cs"/>
              </a:defRPr>
            </a:lvl2pPr>
            <a:lvl3pPr marL="1143000" indent="-228600" rtl="0">
              <a:buClr>
                <a:schemeClr val="accent1"/>
              </a:buClr>
              <a:buFont typeface="Wingdings" panose="05000000000000000000" pitchFamily="2" charset="2"/>
              <a:buChar char="§"/>
              <a:defRPr lang="en-US" sz="1400" b="0" kern="1200" dirty="0" smtClean="0">
                <a:solidFill>
                  <a:schemeClr val="tx1">
                    <a:lumMod val="75000"/>
                    <a:lumOff val="25000"/>
                  </a:schemeClr>
                </a:solidFill>
                <a:latin typeface="+mn-lt"/>
                <a:ea typeface="+mn-ea"/>
                <a:cs typeface="+mn-cs"/>
              </a:defRPr>
            </a:lvl3pPr>
            <a:lvl4pPr marL="1600200" indent="-228600" rtl="0">
              <a:buClr>
                <a:schemeClr val="accent1"/>
              </a:buClr>
              <a:buFont typeface="Wingdings" panose="05000000000000000000" pitchFamily="2" charset="2"/>
              <a:buChar char="§"/>
              <a:defRPr lang="en-US" sz="1400" b="0" kern="1200" dirty="0" smtClean="0">
                <a:solidFill>
                  <a:schemeClr val="tx1">
                    <a:lumMod val="75000"/>
                    <a:lumOff val="25000"/>
                  </a:schemeClr>
                </a:solidFill>
                <a:latin typeface="+mn-lt"/>
                <a:ea typeface="+mn-ea"/>
                <a:cs typeface="+mn-cs"/>
              </a:defRPr>
            </a:lvl4pPr>
            <a:lvl5pPr marL="2057400" indent="-228600" rtl="0">
              <a:buClr>
                <a:schemeClr val="accent1"/>
              </a:buClr>
              <a:buFont typeface="Wingdings" panose="05000000000000000000" pitchFamily="2" charset="2"/>
              <a:buChar char="§"/>
              <a:defRPr lang="en-US" sz="1400" b="0" kern="1200" dirty="0">
                <a:solidFill>
                  <a:schemeClr val="tx1">
                    <a:lumMod val="75000"/>
                    <a:lumOff val="25000"/>
                  </a:schemeClr>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F5136F3D-F362-5385-2A20-EA9E429B0325}"/>
              </a:ext>
            </a:extLst>
          </p:cNvPr>
          <p:cNvSpPr>
            <a:spLocks noGrp="1"/>
          </p:cNvSpPr>
          <p:nvPr>
            <p:ph type="pic" sz="quarter" idx="13"/>
          </p:nvPr>
        </p:nvSpPr>
        <p:spPr>
          <a:xfrm>
            <a:off x="8551901" y="1266613"/>
            <a:ext cx="3186193" cy="4639215"/>
          </a:xfrm>
          <a:prstGeom prst="rect">
            <a:avLst/>
          </a:prstGeom>
        </p:spPr>
        <p:txBody>
          <a:bodyPr anchor="ctr"/>
          <a:lstStyle>
            <a:lvl1pPr marL="0" indent="0" algn="ctr" rtl="0">
              <a:buNone/>
              <a:defRPr>
                <a:solidFill>
                  <a:schemeClr val="tx1">
                    <a:lumMod val="75000"/>
                    <a:lumOff val="25000"/>
                  </a:schemeClr>
                </a:solidFill>
              </a:defRPr>
            </a:lvl1pPr>
          </a:lstStyle>
          <a:p>
            <a:endParaRPr lang="en-US"/>
          </a:p>
        </p:txBody>
      </p:sp>
      <p:cxnSp>
        <p:nvCxnSpPr>
          <p:cNvPr id="7" name="Straight Connector 6">
            <a:extLst>
              <a:ext uri="{FF2B5EF4-FFF2-40B4-BE49-F238E27FC236}">
                <a16:creationId xmlns:a16="http://schemas.microsoft.com/office/drawing/2014/main" id="{0C438C7F-726C-9A5A-C3CE-E8C7CBDB4442}"/>
              </a:ext>
            </a:extLst>
          </p:cNvPr>
          <p:cNvCxnSpPr/>
          <p:nvPr userDrawn="1"/>
        </p:nvCxnSpPr>
        <p:spPr>
          <a:xfrm>
            <a:off x="11389723" y="6356350"/>
            <a:ext cx="0" cy="5048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23C2907-D499-458A-D51A-08E85BED56AA}"/>
              </a:ext>
            </a:extLst>
          </p:cNvPr>
          <p:cNvSpPr txBox="1"/>
          <p:nvPr userDrawn="1"/>
        </p:nvSpPr>
        <p:spPr>
          <a:xfrm>
            <a:off x="11401425" y="6324441"/>
            <a:ext cx="588372" cy="261610"/>
          </a:xfrm>
          <a:prstGeom prst="rect">
            <a:avLst/>
          </a:prstGeom>
          <a:noFill/>
        </p:spPr>
        <p:txBody>
          <a:bodyPr wrap="square" rtlCol="0">
            <a:spAutoFit/>
          </a:bodyPr>
          <a:lstStyle/>
          <a:p>
            <a:fld id="{11D9674F-2C93-43A2-BE18-1C38B6129059}" type="slidenum">
              <a:rPr lang="en-US" sz="1100" b="1" smtClean="0">
                <a:solidFill>
                  <a:schemeClr val="tx1">
                    <a:lumMod val="75000"/>
                    <a:lumOff val="25000"/>
                  </a:schemeClr>
                </a:solidFill>
              </a:rPr>
              <a:t>‹#›</a:t>
            </a:fld>
            <a:endParaRPr lang="en-US" b="1">
              <a:solidFill>
                <a:schemeClr val="tx1">
                  <a:lumMod val="75000"/>
                  <a:lumOff val="25000"/>
                </a:schemeClr>
              </a:solidFill>
            </a:endParaRPr>
          </a:p>
        </p:txBody>
      </p:sp>
      <p:sp>
        <p:nvSpPr>
          <p:cNvPr id="9" name="Title 1">
            <a:extLst>
              <a:ext uri="{FF2B5EF4-FFF2-40B4-BE49-F238E27FC236}">
                <a16:creationId xmlns:a16="http://schemas.microsoft.com/office/drawing/2014/main" id="{85529BDF-2A97-7C23-8F4B-74C439567733}"/>
              </a:ext>
            </a:extLst>
          </p:cNvPr>
          <p:cNvSpPr>
            <a:spLocks noGrp="1"/>
          </p:cNvSpPr>
          <p:nvPr>
            <p:ph type="title" hasCustomPrompt="1"/>
          </p:nvPr>
        </p:nvSpPr>
        <p:spPr>
          <a:xfrm>
            <a:off x="435008" y="314611"/>
            <a:ext cx="11296180" cy="504904"/>
          </a:xfrm>
          <a:prstGeom prst="rect">
            <a:avLst/>
          </a:prstGeom>
        </p:spPr>
        <p:txBody>
          <a:bodyPr anchor="t"/>
          <a:lstStyle>
            <a:lvl1pPr algn="l" defTabSz="914400" rtl="0" eaLnBrk="1" latinLnBrk="0" hangingPunct="1">
              <a:lnSpc>
                <a:spcPct val="90000"/>
              </a:lnSpc>
              <a:spcBef>
                <a:spcPct val="0"/>
              </a:spcBef>
              <a:buNone/>
              <a:defRPr lang="en-US" sz="2800" b="1" kern="1200" dirty="0">
                <a:solidFill>
                  <a:schemeClr val="tx1">
                    <a:lumMod val="75000"/>
                    <a:lumOff val="25000"/>
                  </a:schemeClr>
                </a:solidFill>
                <a:latin typeface="+mj-lt"/>
                <a:ea typeface="+mj-ea"/>
                <a:cs typeface="+mj-cs"/>
              </a:defRPr>
            </a:lvl1pPr>
          </a:lstStyle>
          <a:p>
            <a:r>
              <a:rPr lang="en-US"/>
              <a:t>CLICK TO EDIT MASTER TITLE STYLE</a:t>
            </a:r>
          </a:p>
        </p:txBody>
      </p:sp>
    </p:spTree>
    <p:extLst>
      <p:ext uri="{BB962C8B-B14F-4D97-AF65-F5344CB8AC3E}">
        <p14:creationId xmlns:p14="http://schemas.microsoft.com/office/powerpoint/2010/main" val="2432201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Content, and Image Option 0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5136F3D-F362-5385-2A20-EA9E429B0325}"/>
              </a:ext>
            </a:extLst>
          </p:cNvPr>
          <p:cNvSpPr>
            <a:spLocks noGrp="1"/>
          </p:cNvSpPr>
          <p:nvPr>
            <p:ph type="pic" sz="quarter" idx="13"/>
          </p:nvPr>
        </p:nvSpPr>
        <p:spPr>
          <a:xfrm>
            <a:off x="441915" y="3769971"/>
            <a:ext cx="11296180" cy="2135859"/>
          </a:xfrm>
          <a:prstGeom prst="rect">
            <a:avLst/>
          </a:prstGeom>
        </p:spPr>
        <p:txBody>
          <a:bodyPr anchor="ctr"/>
          <a:lstStyle>
            <a:lvl1pPr marL="0" indent="0" algn="ctr">
              <a:buNone/>
              <a:defRPr>
                <a:solidFill>
                  <a:schemeClr val="tx1">
                    <a:lumMod val="75000"/>
                    <a:lumOff val="25000"/>
                  </a:schemeClr>
                </a:solidFill>
              </a:defRPr>
            </a:lvl1pPr>
          </a:lstStyle>
          <a:p>
            <a:endParaRPr lang="en-US"/>
          </a:p>
        </p:txBody>
      </p:sp>
      <p:sp>
        <p:nvSpPr>
          <p:cNvPr id="17" name="Content Placeholder 16">
            <a:extLst>
              <a:ext uri="{FF2B5EF4-FFF2-40B4-BE49-F238E27FC236}">
                <a16:creationId xmlns:a16="http://schemas.microsoft.com/office/drawing/2014/main" id="{2148A56C-C044-A959-DFAE-1F9A5999DD75}"/>
              </a:ext>
            </a:extLst>
          </p:cNvPr>
          <p:cNvSpPr>
            <a:spLocks noGrp="1"/>
          </p:cNvSpPr>
          <p:nvPr>
            <p:ph sz="quarter" idx="12"/>
          </p:nvPr>
        </p:nvSpPr>
        <p:spPr>
          <a:xfrm>
            <a:off x="435008" y="1266613"/>
            <a:ext cx="11296179" cy="2056260"/>
          </a:xfrm>
          <a:prstGeom prst="rect">
            <a:avLst/>
          </a:prstGeom>
        </p:spPr>
        <p:txBody>
          <a:bodyPr/>
          <a:lstStyle>
            <a:lvl1pPr marL="0" indent="0">
              <a:buClr>
                <a:schemeClr val="accent1"/>
              </a:buClr>
              <a:buFont typeface="Wingdings" panose="05000000000000000000" pitchFamily="2" charset="2"/>
              <a:buNone/>
              <a:defRPr lang="en-US" sz="1400" b="0" kern="1200" dirty="0" smtClean="0">
                <a:solidFill>
                  <a:schemeClr val="tx1">
                    <a:lumMod val="75000"/>
                    <a:lumOff val="25000"/>
                  </a:schemeClr>
                </a:solidFill>
                <a:latin typeface="+mn-lt"/>
                <a:ea typeface="+mn-ea"/>
                <a:cs typeface="+mn-cs"/>
              </a:defRPr>
            </a:lvl1pPr>
            <a:lvl2pPr marL="685800" indent="-228600">
              <a:buClr>
                <a:schemeClr val="accent1"/>
              </a:buClr>
              <a:buFont typeface="Wingdings" panose="05000000000000000000" pitchFamily="2" charset="2"/>
              <a:buChar char="§"/>
              <a:defRPr lang="en-US" sz="1400" b="0" kern="1200" dirty="0" smtClean="0">
                <a:solidFill>
                  <a:schemeClr val="tx1">
                    <a:lumMod val="75000"/>
                    <a:lumOff val="25000"/>
                  </a:schemeClr>
                </a:solidFill>
                <a:latin typeface="+mn-lt"/>
                <a:ea typeface="+mn-ea"/>
                <a:cs typeface="+mn-cs"/>
              </a:defRPr>
            </a:lvl2pPr>
            <a:lvl3pPr marL="1143000" indent="-228600">
              <a:buClr>
                <a:schemeClr val="accent1"/>
              </a:buClr>
              <a:buFont typeface="Wingdings" panose="05000000000000000000" pitchFamily="2" charset="2"/>
              <a:buChar char="§"/>
              <a:defRPr lang="en-US" sz="1400" b="0" kern="1200" dirty="0" smtClean="0">
                <a:solidFill>
                  <a:schemeClr val="tx1">
                    <a:lumMod val="75000"/>
                    <a:lumOff val="25000"/>
                  </a:schemeClr>
                </a:solidFill>
                <a:latin typeface="+mn-lt"/>
                <a:ea typeface="+mn-ea"/>
                <a:cs typeface="+mn-cs"/>
              </a:defRPr>
            </a:lvl3pPr>
            <a:lvl4pPr marL="1600200" indent="-228600">
              <a:buClr>
                <a:schemeClr val="accent1"/>
              </a:buClr>
              <a:buFont typeface="Wingdings" panose="05000000000000000000" pitchFamily="2" charset="2"/>
              <a:buChar char="§"/>
              <a:defRPr lang="en-US" sz="1400" b="0" kern="1200" dirty="0" smtClean="0">
                <a:solidFill>
                  <a:schemeClr val="tx1">
                    <a:lumMod val="75000"/>
                    <a:lumOff val="25000"/>
                  </a:schemeClr>
                </a:solidFill>
                <a:latin typeface="+mn-lt"/>
                <a:ea typeface="+mn-ea"/>
                <a:cs typeface="+mn-cs"/>
              </a:defRPr>
            </a:lvl4pPr>
            <a:lvl5pPr marL="2057400" indent="-228600">
              <a:buClr>
                <a:schemeClr val="accent1"/>
              </a:buClr>
              <a:buFont typeface="Wingdings" panose="05000000000000000000" pitchFamily="2" charset="2"/>
              <a:buChar char="§"/>
              <a:defRPr lang="en-US" sz="1400" b="0" kern="1200" dirty="0">
                <a:solidFill>
                  <a:schemeClr val="tx1">
                    <a:lumMod val="75000"/>
                    <a:lumOff val="25000"/>
                  </a:schemeClr>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0C438C7F-726C-9A5A-C3CE-E8C7CBDB4442}"/>
              </a:ext>
            </a:extLst>
          </p:cNvPr>
          <p:cNvCxnSpPr/>
          <p:nvPr userDrawn="1"/>
        </p:nvCxnSpPr>
        <p:spPr>
          <a:xfrm>
            <a:off x="11389723" y="6356350"/>
            <a:ext cx="0" cy="5048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23C2907-D499-458A-D51A-08E85BED56AA}"/>
              </a:ext>
            </a:extLst>
          </p:cNvPr>
          <p:cNvSpPr txBox="1"/>
          <p:nvPr userDrawn="1"/>
        </p:nvSpPr>
        <p:spPr>
          <a:xfrm>
            <a:off x="11401425" y="6324441"/>
            <a:ext cx="588372" cy="261610"/>
          </a:xfrm>
          <a:prstGeom prst="rect">
            <a:avLst/>
          </a:prstGeom>
          <a:noFill/>
        </p:spPr>
        <p:txBody>
          <a:bodyPr wrap="square" rtlCol="0">
            <a:spAutoFit/>
          </a:bodyPr>
          <a:lstStyle/>
          <a:p>
            <a:fld id="{11D9674F-2C93-43A2-BE18-1C38B6129059}" type="slidenum">
              <a:rPr lang="en-US" sz="1100" b="1" smtClean="0">
                <a:solidFill>
                  <a:schemeClr val="tx1">
                    <a:lumMod val="75000"/>
                    <a:lumOff val="25000"/>
                  </a:schemeClr>
                </a:solidFill>
              </a:rPr>
              <a:t>‹#›</a:t>
            </a:fld>
            <a:endParaRPr lang="en-US" b="1">
              <a:solidFill>
                <a:schemeClr val="tx1">
                  <a:lumMod val="75000"/>
                  <a:lumOff val="25000"/>
                </a:schemeClr>
              </a:solidFill>
            </a:endParaRPr>
          </a:p>
        </p:txBody>
      </p:sp>
      <p:sp>
        <p:nvSpPr>
          <p:cNvPr id="9" name="Title 1">
            <a:extLst>
              <a:ext uri="{FF2B5EF4-FFF2-40B4-BE49-F238E27FC236}">
                <a16:creationId xmlns:a16="http://schemas.microsoft.com/office/drawing/2014/main" id="{85529BDF-2A97-7C23-8F4B-74C439567733}"/>
              </a:ext>
            </a:extLst>
          </p:cNvPr>
          <p:cNvSpPr>
            <a:spLocks noGrp="1"/>
          </p:cNvSpPr>
          <p:nvPr>
            <p:ph type="title" hasCustomPrompt="1"/>
          </p:nvPr>
        </p:nvSpPr>
        <p:spPr>
          <a:xfrm>
            <a:off x="435008" y="314611"/>
            <a:ext cx="11296180" cy="504904"/>
          </a:xfrm>
          <a:prstGeom prst="rect">
            <a:avLst/>
          </a:prstGeom>
        </p:spPr>
        <p:txBody>
          <a:bodyPr anchor="t"/>
          <a:lstStyle>
            <a:lvl1pPr algn="l" defTabSz="914400" rtl="0" eaLnBrk="1" latinLnBrk="0" hangingPunct="1">
              <a:lnSpc>
                <a:spcPct val="90000"/>
              </a:lnSpc>
              <a:spcBef>
                <a:spcPct val="0"/>
              </a:spcBef>
              <a:buNone/>
              <a:defRPr lang="en-US" sz="2800" b="1" kern="1200" dirty="0">
                <a:solidFill>
                  <a:schemeClr val="tx1">
                    <a:lumMod val="75000"/>
                    <a:lumOff val="25000"/>
                  </a:schemeClr>
                </a:solidFill>
                <a:latin typeface="+mj-lt"/>
                <a:ea typeface="+mj-ea"/>
                <a:cs typeface="+mj-cs"/>
              </a:defRPr>
            </a:lvl1pPr>
          </a:lstStyle>
          <a:p>
            <a:r>
              <a:rPr lang="en-US"/>
              <a:t>CLICK TO EDIT MASTER TITLE STYLE</a:t>
            </a:r>
          </a:p>
        </p:txBody>
      </p:sp>
    </p:spTree>
    <p:extLst>
      <p:ext uri="{BB962C8B-B14F-4D97-AF65-F5344CB8AC3E}">
        <p14:creationId xmlns:p14="http://schemas.microsoft.com/office/powerpoint/2010/main" val="490147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 Title and 3 Content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9918AF9-D1D7-52FD-D8E5-229799FE7182}"/>
              </a:ext>
            </a:extLst>
          </p:cNvPr>
          <p:cNvSpPr/>
          <p:nvPr userDrawn="1"/>
        </p:nvSpPr>
        <p:spPr>
          <a:xfrm>
            <a:off x="442825" y="1265159"/>
            <a:ext cx="3391168" cy="46406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69D704D-E839-A81C-24E8-F61538DD0C38}"/>
              </a:ext>
            </a:extLst>
          </p:cNvPr>
          <p:cNvSpPr/>
          <p:nvPr userDrawn="1"/>
        </p:nvSpPr>
        <p:spPr>
          <a:xfrm>
            <a:off x="4260186" y="1265159"/>
            <a:ext cx="3671703" cy="46406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ED82D49-5C53-E262-15F0-F5C7FCD2DFAC}"/>
              </a:ext>
            </a:extLst>
          </p:cNvPr>
          <p:cNvSpPr/>
          <p:nvPr userDrawn="1"/>
        </p:nvSpPr>
        <p:spPr>
          <a:xfrm>
            <a:off x="8358745" y="1265159"/>
            <a:ext cx="3390431" cy="46406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16">
            <a:extLst>
              <a:ext uri="{FF2B5EF4-FFF2-40B4-BE49-F238E27FC236}">
                <a16:creationId xmlns:a16="http://schemas.microsoft.com/office/drawing/2014/main" id="{2148A56C-C044-A959-DFAE-1F9A5999DD75}"/>
              </a:ext>
            </a:extLst>
          </p:cNvPr>
          <p:cNvSpPr>
            <a:spLocks noGrp="1"/>
          </p:cNvSpPr>
          <p:nvPr>
            <p:ph sz="quarter" idx="12"/>
          </p:nvPr>
        </p:nvSpPr>
        <p:spPr>
          <a:xfrm>
            <a:off x="442826" y="2025851"/>
            <a:ext cx="3391167" cy="3879979"/>
          </a:xfrm>
          <a:prstGeom prst="rect">
            <a:avLst/>
          </a:prstGeom>
        </p:spPr>
        <p:txBody>
          <a:bodyPr/>
          <a:lstStyle>
            <a:lvl1pPr marL="228600" indent="-228600">
              <a:buClr>
                <a:schemeClr val="accent1"/>
              </a:buClr>
              <a:buFont typeface="Wingdings" panose="05000000000000000000" pitchFamily="2" charset="2"/>
              <a:buChar char="§"/>
              <a:defRPr lang="en-US" sz="1200" b="0" kern="1200" dirty="0" smtClean="0">
                <a:solidFill>
                  <a:schemeClr val="tx1">
                    <a:lumMod val="75000"/>
                    <a:lumOff val="25000"/>
                  </a:schemeClr>
                </a:solidFill>
                <a:latin typeface="+mn-lt"/>
                <a:ea typeface="+mn-ea"/>
                <a:cs typeface="+mn-cs"/>
              </a:defRPr>
            </a:lvl1pPr>
            <a:lvl2pPr marL="685800" indent="-228600">
              <a:buClr>
                <a:schemeClr val="accent1"/>
              </a:buClr>
              <a:buFont typeface="Wingdings" panose="05000000000000000000" pitchFamily="2" charset="2"/>
              <a:buChar char="§"/>
              <a:defRPr lang="en-US" sz="1200" b="0" kern="1200" dirty="0" smtClean="0">
                <a:solidFill>
                  <a:schemeClr val="tx1">
                    <a:lumMod val="75000"/>
                    <a:lumOff val="25000"/>
                  </a:schemeClr>
                </a:solidFill>
                <a:latin typeface="+mn-lt"/>
                <a:ea typeface="+mn-ea"/>
                <a:cs typeface="+mn-cs"/>
              </a:defRPr>
            </a:lvl2pPr>
            <a:lvl3pPr marL="1143000" indent="-228600">
              <a:buClr>
                <a:schemeClr val="accent1"/>
              </a:buClr>
              <a:buFont typeface="Wingdings" panose="05000000000000000000" pitchFamily="2" charset="2"/>
              <a:buChar char="§"/>
              <a:defRPr lang="en-US" sz="1200" b="0" kern="1200" dirty="0" smtClean="0">
                <a:solidFill>
                  <a:schemeClr val="tx1">
                    <a:lumMod val="75000"/>
                    <a:lumOff val="25000"/>
                  </a:schemeClr>
                </a:solidFill>
                <a:latin typeface="+mn-lt"/>
                <a:ea typeface="+mn-ea"/>
                <a:cs typeface="+mn-cs"/>
              </a:defRPr>
            </a:lvl3pPr>
            <a:lvl4pPr marL="1600200" indent="-228600">
              <a:buClr>
                <a:schemeClr val="accent1"/>
              </a:buClr>
              <a:buFont typeface="Wingdings" panose="05000000000000000000" pitchFamily="2" charset="2"/>
              <a:buChar char="§"/>
              <a:defRPr lang="en-US" sz="1200" b="0" kern="1200" dirty="0" smtClean="0">
                <a:solidFill>
                  <a:schemeClr val="tx1">
                    <a:lumMod val="75000"/>
                    <a:lumOff val="25000"/>
                  </a:schemeClr>
                </a:solidFill>
                <a:latin typeface="+mn-lt"/>
                <a:ea typeface="+mn-ea"/>
                <a:cs typeface="+mn-cs"/>
              </a:defRPr>
            </a:lvl4pPr>
            <a:lvl5pPr marL="2057400" indent="-228600">
              <a:buClr>
                <a:schemeClr val="accent1"/>
              </a:buClr>
              <a:buFont typeface="Wingdings" panose="05000000000000000000" pitchFamily="2" charset="2"/>
              <a:buChar char="§"/>
              <a:defRPr lang="en-US" sz="1200" b="0" kern="1200" dirty="0">
                <a:solidFill>
                  <a:schemeClr val="tx1">
                    <a:lumMod val="75000"/>
                    <a:lumOff val="25000"/>
                  </a:schemeClr>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0C438C7F-726C-9A5A-C3CE-E8C7CBDB4442}"/>
              </a:ext>
            </a:extLst>
          </p:cNvPr>
          <p:cNvCxnSpPr/>
          <p:nvPr userDrawn="1"/>
        </p:nvCxnSpPr>
        <p:spPr>
          <a:xfrm>
            <a:off x="11389723" y="6356350"/>
            <a:ext cx="0" cy="5048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23C2907-D499-458A-D51A-08E85BED56AA}"/>
              </a:ext>
            </a:extLst>
          </p:cNvPr>
          <p:cNvSpPr txBox="1"/>
          <p:nvPr userDrawn="1"/>
        </p:nvSpPr>
        <p:spPr>
          <a:xfrm>
            <a:off x="11401425" y="6324441"/>
            <a:ext cx="588372" cy="261610"/>
          </a:xfrm>
          <a:prstGeom prst="rect">
            <a:avLst/>
          </a:prstGeom>
          <a:noFill/>
        </p:spPr>
        <p:txBody>
          <a:bodyPr wrap="square" rtlCol="0">
            <a:spAutoFit/>
          </a:bodyPr>
          <a:lstStyle/>
          <a:p>
            <a:fld id="{11D9674F-2C93-43A2-BE18-1C38B6129059}" type="slidenum">
              <a:rPr lang="en-US" sz="1100" b="1" smtClean="0">
                <a:solidFill>
                  <a:schemeClr val="tx1">
                    <a:lumMod val="75000"/>
                    <a:lumOff val="25000"/>
                  </a:schemeClr>
                </a:solidFill>
              </a:rPr>
              <a:t>‹#›</a:t>
            </a:fld>
            <a:endParaRPr lang="en-US" b="1">
              <a:solidFill>
                <a:schemeClr val="tx1">
                  <a:lumMod val="75000"/>
                  <a:lumOff val="25000"/>
                </a:schemeClr>
              </a:solidFill>
            </a:endParaRPr>
          </a:p>
        </p:txBody>
      </p:sp>
      <p:sp>
        <p:nvSpPr>
          <p:cNvPr id="2" name="Content Placeholder 16">
            <a:extLst>
              <a:ext uri="{FF2B5EF4-FFF2-40B4-BE49-F238E27FC236}">
                <a16:creationId xmlns:a16="http://schemas.microsoft.com/office/drawing/2014/main" id="{4CF3F71E-9E5B-53F2-0E4A-4A4F606D7CF9}"/>
              </a:ext>
            </a:extLst>
          </p:cNvPr>
          <p:cNvSpPr>
            <a:spLocks noGrp="1"/>
          </p:cNvSpPr>
          <p:nvPr>
            <p:ph sz="quarter" idx="13"/>
          </p:nvPr>
        </p:nvSpPr>
        <p:spPr>
          <a:xfrm>
            <a:off x="8358082" y="2025851"/>
            <a:ext cx="3391094" cy="3879979"/>
          </a:xfrm>
          <a:prstGeom prst="rect">
            <a:avLst/>
          </a:prstGeom>
        </p:spPr>
        <p:txBody>
          <a:bodyPr/>
          <a:lstStyle>
            <a:lvl1pPr marL="228600" indent="-228600">
              <a:buClr>
                <a:schemeClr val="accent1"/>
              </a:buClr>
              <a:buFont typeface="Wingdings" panose="05000000000000000000" pitchFamily="2" charset="2"/>
              <a:buChar char="§"/>
              <a:defRPr lang="en-US" sz="1200" b="0" kern="1200" dirty="0" smtClean="0">
                <a:solidFill>
                  <a:schemeClr val="tx1">
                    <a:lumMod val="75000"/>
                    <a:lumOff val="25000"/>
                  </a:schemeClr>
                </a:solidFill>
                <a:latin typeface="+mn-lt"/>
                <a:ea typeface="+mn-ea"/>
                <a:cs typeface="+mn-cs"/>
              </a:defRPr>
            </a:lvl1pPr>
            <a:lvl2pPr marL="685800" indent="-228600">
              <a:buClr>
                <a:schemeClr val="accent1"/>
              </a:buClr>
              <a:buFont typeface="Wingdings" panose="05000000000000000000" pitchFamily="2" charset="2"/>
              <a:buChar char="§"/>
              <a:defRPr lang="en-US" sz="1200" b="0" kern="1200" dirty="0" smtClean="0">
                <a:solidFill>
                  <a:schemeClr val="tx1">
                    <a:lumMod val="75000"/>
                    <a:lumOff val="25000"/>
                  </a:schemeClr>
                </a:solidFill>
                <a:latin typeface="+mn-lt"/>
                <a:ea typeface="+mn-ea"/>
                <a:cs typeface="+mn-cs"/>
              </a:defRPr>
            </a:lvl2pPr>
            <a:lvl3pPr marL="1143000" indent="-228600">
              <a:buClr>
                <a:schemeClr val="accent1"/>
              </a:buClr>
              <a:buFont typeface="Wingdings" panose="05000000000000000000" pitchFamily="2" charset="2"/>
              <a:buChar char="§"/>
              <a:defRPr lang="en-US" sz="1200" b="0" kern="1200" dirty="0" smtClean="0">
                <a:solidFill>
                  <a:schemeClr val="tx1">
                    <a:lumMod val="75000"/>
                    <a:lumOff val="25000"/>
                  </a:schemeClr>
                </a:solidFill>
                <a:latin typeface="+mn-lt"/>
                <a:ea typeface="+mn-ea"/>
                <a:cs typeface="+mn-cs"/>
              </a:defRPr>
            </a:lvl3pPr>
            <a:lvl4pPr marL="1600200" indent="-228600">
              <a:buClr>
                <a:schemeClr val="accent1"/>
              </a:buClr>
              <a:buFont typeface="Wingdings" panose="05000000000000000000" pitchFamily="2" charset="2"/>
              <a:buChar char="§"/>
              <a:defRPr lang="en-US" sz="1200" b="0" kern="1200" dirty="0" smtClean="0">
                <a:solidFill>
                  <a:schemeClr val="tx1">
                    <a:lumMod val="75000"/>
                    <a:lumOff val="25000"/>
                  </a:schemeClr>
                </a:solidFill>
                <a:latin typeface="+mn-lt"/>
                <a:ea typeface="+mn-ea"/>
                <a:cs typeface="+mn-cs"/>
              </a:defRPr>
            </a:lvl4pPr>
            <a:lvl5pPr marL="2057400" indent="-228600">
              <a:buClr>
                <a:schemeClr val="accent1"/>
              </a:buClr>
              <a:buFont typeface="Wingdings" panose="05000000000000000000" pitchFamily="2" charset="2"/>
              <a:buChar char="§"/>
              <a:defRPr lang="en-US" sz="1200" b="0" kern="1200" dirty="0">
                <a:solidFill>
                  <a:schemeClr val="tx1">
                    <a:lumMod val="75000"/>
                    <a:lumOff val="25000"/>
                  </a:schemeClr>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6">
            <a:extLst>
              <a:ext uri="{FF2B5EF4-FFF2-40B4-BE49-F238E27FC236}">
                <a16:creationId xmlns:a16="http://schemas.microsoft.com/office/drawing/2014/main" id="{0E3DA0DB-162C-9DD0-8321-1C3C96FA1B73}"/>
              </a:ext>
            </a:extLst>
          </p:cNvPr>
          <p:cNvSpPr>
            <a:spLocks noGrp="1"/>
          </p:cNvSpPr>
          <p:nvPr>
            <p:ph sz="quarter" idx="14"/>
          </p:nvPr>
        </p:nvSpPr>
        <p:spPr>
          <a:xfrm>
            <a:off x="4259448" y="2025851"/>
            <a:ext cx="3672441" cy="3879979"/>
          </a:xfrm>
          <a:prstGeom prst="rect">
            <a:avLst/>
          </a:prstGeom>
        </p:spPr>
        <p:txBody>
          <a:bodyPr/>
          <a:lstStyle>
            <a:lvl1pPr marL="228600" indent="-228600">
              <a:buClr>
                <a:schemeClr val="accent1"/>
              </a:buClr>
              <a:buFont typeface="Wingdings" panose="05000000000000000000" pitchFamily="2" charset="2"/>
              <a:buChar char="§"/>
              <a:defRPr lang="en-US" sz="1200" b="0" kern="1200" dirty="0" smtClean="0">
                <a:solidFill>
                  <a:schemeClr val="tx1">
                    <a:lumMod val="75000"/>
                    <a:lumOff val="25000"/>
                  </a:schemeClr>
                </a:solidFill>
                <a:latin typeface="+mn-lt"/>
                <a:ea typeface="+mn-ea"/>
                <a:cs typeface="+mn-cs"/>
              </a:defRPr>
            </a:lvl1pPr>
            <a:lvl2pPr marL="685800" indent="-228600">
              <a:buClr>
                <a:schemeClr val="accent1"/>
              </a:buClr>
              <a:buFont typeface="Wingdings" panose="05000000000000000000" pitchFamily="2" charset="2"/>
              <a:buChar char="§"/>
              <a:defRPr lang="en-US" sz="1200" b="0" kern="1200" dirty="0" smtClean="0">
                <a:solidFill>
                  <a:schemeClr val="tx1">
                    <a:lumMod val="75000"/>
                    <a:lumOff val="25000"/>
                  </a:schemeClr>
                </a:solidFill>
                <a:latin typeface="+mn-lt"/>
                <a:ea typeface="+mn-ea"/>
                <a:cs typeface="+mn-cs"/>
              </a:defRPr>
            </a:lvl2pPr>
            <a:lvl3pPr marL="1143000" indent="-228600">
              <a:buClr>
                <a:schemeClr val="accent1"/>
              </a:buClr>
              <a:buFont typeface="Wingdings" panose="05000000000000000000" pitchFamily="2" charset="2"/>
              <a:buChar char="§"/>
              <a:defRPr lang="en-US" sz="1200" b="0" kern="1200" dirty="0" smtClean="0">
                <a:solidFill>
                  <a:schemeClr val="tx1">
                    <a:lumMod val="75000"/>
                    <a:lumOff val="25000"/>
                  </a:schemeClr>
                </a:solidFill>
                <a:latin typeface="+mn-lt"/>
                <a:ea typeface="+mn-ea"/>
                <a:cs typeface="+mn-cs"/>
              </a:defRPr>
            </a:lvl3pPr>
            <a:lvl4pPr marL="1600200" indent="-228600">
              <a:buClr>
                <a:schemeClr val="accent1"/>
              </a:buClr>
              <a:buFont typeface="Wingdings" panose="05000000000000000000" pitchFamily="2" charset="2"/>
              <a:buChar char="§"/>
              <a:defRPr lang="en-US" sz="1200" b="0" kern="1200" dirty="0" smtClean="0">
                <a:solidFill>
                  <a:schemeClr val="tx1">
                    <a:lumMod val="75000"/>
                    <a:lumOff val="25000"/>
                  </a:schemeClr>
                </a:solidFill>
                <a:latin typeface="+mn-lt"/>
                <a:ea typeface="+mn-ea"/>
                <a:cs typeface="+mn-cs"/>
              </a:defRPr>
            </a:lvl4pPr>
            <a:lvl5pPr marL="2057400" indent="-228600">
              <a:buClr>
                <a:schemeClr val="accent1"/>
              </a:buClr>
              <a:buFont typeface="Wingdings" panose="05000000000000000000" pitchFamily="2" charset="2"/>
              <a:buChar char="§"/>
              <a:defRPr lang="en-US" sz="1200" b="0" kern="1200" dirty="0">
                <a:solidFill>
                  <a:schemeClr val="tx1">
                    <a:lumMod val="75000"/>
                    <a:lumOff val="25000"/>
                  </a:schemeClr>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8">
            <a:extLst>
              <a:ext uri="{FF2B5EF4-FFF2-40B4-BE49-F238E27FC236}">
                <a16:creationId xmlns:a16="http://schemas.microsoft.com/office/drawing/2014/main" id="{23BD2325-8240-4345-FC46-CF9FDF041A5B}"/>
              </a:ext>
            </a:extLst>
          </p:cNvPr>
          <p:cNvSpPr>
            <a:spLocks noGrp="1"/>
          </p:cNvSpPr>
          <p:nvPr>
            <p:ph type="body" sz="quarter" idx="18"/>
          </p:nvPr>
        </p:nvSpPr>
        <p:spPr>
          <a:xfrm>
            <a:off x="443215" y="1265159"/>
            <a:ext cx="3390021" cy="504825"/>
          </a:xfrm>
          <a:prstGeom prst="rect">
            <a:avLst/>
          </a:prstGeom>
        </p:spPr>
        <p:txBody>
          <a:bodyPr anchor="ctr"/>
          <a:lstStyle>
            <a:lvl1pPr>
              <a:defRPr lang="en-US" sz="1400" b="1" kern="1200" dirty="0" smtClean="0">
                <a:solidFill>
                  <a:schemeClr val="accent1"/>
                </a:solidFill>
                <a:latin typeface="+mn-lt"/>
                <a:ea typeface="+mn-ea"/>
                <a:cs typeface="+mn-cs"/>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Clr>
                <a:schemeClr val="accent1"/>
              </a:buClr>
              <a:buFont typeface="Wingdings" panose="05000000000000000000" pitchFamily="2" charset="2"/>
              <a:buNone/>
            </a:pPr>
            <a:r>
              <a:rPr lang="en-US"/>
              <a:t>Click to edit Master text styles</a:t>
            </a:r>
          </a:p>
        </p:txBody>
      </p:sp>
      <p:sp>
        <p:nvSpPr>
          <p:cNvPr id="20" name="Text Placeholder 18">
            <a:extLst>
              <a:ext uri="{FF2B5EF4-FFF2-40B4-BE49-F238E27FC236}">
                <a16:creationId xmlns:a16="http://schemas.microsoft.com/office/drawing/2014/main" id="{DC810096-2015-33BC-32A9-348F971908AD}"/>
              </a:ext>
            </a:extLst>
          </p:cNvPr>
          <p:cNvSpPr>
            <a:spLocks noGrp="1"/>
          </p:cNvSpPr>
          <p:nvPr>
            <p:ph type="body" sz="quarter" idx="19"/>
          </p:nvPr>
        </p:nvSpPr>
        <p:spPr>
          <a:xfrm>
            <a:off x="4260593" y="1265159"/>
            <a:ext cx="3671201" cy="504825"/>
          </a:xfrm>
          <a:prstGeom prst="rect">
            <a:avLst/>
          </a:prstGeom>
        </p:spPr>
        <p:txBody>
          <a:bodyPr anchor="ctr"/>
          <a:lstStyle>
            <a:lvl1pPr>
              <a:defRPr lang="en-US" sz="1400" b="1" kern="1200" dirty="0" smtClean="0">
                <a:solidFill>
                  <a:schemeClr val="accent1"/>
                </a:solidFill>
                <a:latin typeface="+mn-lt"/>
                <a:ea typeface="+mn-ea"/>
                <a:cs typeface="+mn-cs"/>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Clr>
                <a:schemeClr val="accent1"/>
              </a:buClr>
              <a:buFont typeface="Wingdings" panose="05000000000000000000" pitchFamily="2" charset="2"/>
              <a:buNone/>
            </a:pPr>
            <a:r>
              <a:rPr lang="en-US"/>
              <a:t>Click to edit Master text styles</a:t>
            </a:r>
          </a:p>
        </p:txBody>
      </p:sp>
      <p:sp>
        <p:nvSpPr>
          <p:cNvPr id="21" name="Text Placeholder 18">
            <a:extLst>
              <a:ext uri="{FF2B5EF4-FFF2-40B4-BE49-F238E27FC236}">
                <a16:creationId xmlns:a16="http://schemas.microsoft.com/office/drawing/2014/main" id="{0A43F23D-20E7-708F-EA58-9AFCC683FD9B}"/>
              </a:ext>
            </a:extLst>
          </p:cNvPr>
          <p:cNvSpPr>
            <a:spLocks noGrp="1"/>
          </p:cNvSpPr>
          <p:nvPr>
            <p:ph type="body" sz="quarter" idx="20"/>
          </p:nvPr>
        </p:nvSpPr>
        <p:spPr>
          <a:xfrm>
            <a:off x="8359228" y="1265159"/>
            <a:ext cx="3389948" cy="504825"/>
          </a:xfrm>
          <a:prstGeom prst="rect">
            <a:avLst/>
          </a:prstGeom>
        </p:spPr>
        <p:txBody>
          <a:bodyPr anchor="ctr"/>
          <a:lstStyle>
            <a:lvl1pPr>
              <a:defRPr lang="en-US" sz="1400" b="1" kern="1200" dirty="0" smtClean="0">
                <a:solidFill>
                  <a:schemeClr val="accent1"/>
                </a:solidFill>
                <a:latin typeface="+mn-lt"/>
                <a:ea typeface="+mn-ea"/>
                <a:cs typeface="+mn-cs"/>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Clr>
                <a:schemeClr val="accent1"/>
              </a:buClr>
              <a:buFont typeface="Wingdings" panose="05000000000000000000" pitchFamily="2" charset="2"/>
              <a:buNone/>
            </a:pPr>
            <a:r>
              <a:rPr lang="en-US"/>
              <a:t>Click to edit Master text styles</a:t>
            </a:r>
          </a:p>
        </p:txBody>
      </p:sp>
      <p:sp>
        <p:nvSpPr>
          <p:cNvPr id="22" name="Title 1">
            <a:extLst>
              <a:ext uri="{FF2B5EF4-FFF2-40B4-BE49-F238E27FC236}">
                <a16:creationId xmlns:a16="http://schemas.microsoft.com/office/drawing/2014/main" id="{8DFDB797-EA66-4411-F739-39700D3BDBB7}"/>
              </a:ext>
            </a:extLst>
          </p:cNvPr>
          <p:cNvSpPr>
            <a:spLocks noGrp="1"/>
          </p:cNvSpPr>
          <p:nvPr>
            <p:ph type="title" hasCustomPrompt="1"/>
          </p:nvPr>
        </p:nvSpPr>
        <p:spPr>
          <a:xfrm>
            <a:off x="435008" y="314611"/>
            <a:ext cx="11296180" cy="504904"/>
          </a:xfrm>
          <a:prstGeom prst="rect">
            <a:avLst/>
          </a:prstGeom>
        </p:spPr>
        <p:txBody>
          <a:bodyPr anchor="t"/>
          <a:lstStyle>
            <a:lvl1pPr algn="l" defTabSz="914400" rtl="0" eaLnBrk="1" latinLnBrk="0" hangingPunct="1">
              <a:lnSpc>
                <a:spcPct val="90000"/>
              </a:lnSpc>
              <a:spcBef>
                <a:spcPct val="0"/>
              </a:spcBef>
              <a:buNone/>
              <a:defRPr lang="en-US" sz="2800" b="1" kern="1200" dirty="0">
                <a:solidFill>
                  <a:schemeClr val="tx1">
                    <a:lumMod val="75000"/>
                    <a:lumOff val="25000"/>
                  </a:schemeClr>
                </a:solidFill>
                <a:latin typeface="+mj-lt"/>
                <a:ea typeface="+mj-ea"/>
                <a:cs typeface="+mj-cs"/>
              </a:defRPr>
            </a:lvl1pPr>
          </a:lstStyle>
          <a:p>
            <a:r>
              <a:rPr lang="en-US"/>
              <a:t>CLICK TO EDIT MASTER TITLE STYLE</a:t>
            </a:r>
          </a:p>
        </p:txBody>
      </p:sp>
    </p:spTree>
    <p:extLst>
      <p:ext uri="{BB962C8B-B14F-4D97-AF65-F5344CB8AC3E}">
        <p14:creationId xmlns:p14="http://schemas.microsoft.com/office/powerpoint/2010/main" val="3093935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descr="three dashed lines blue, green, and yellow">
            <a:extLst>
              <a:ext uri="{FF2B5EF4-FFF2-40B4-BE49-F238E27FC236}">
                <a16:creationId xmlns:a16="http://schemas.microsoft.com/office/drawing/2014/main" id="{EFA0EEBD-F621-79BE-846F-6CDBFDE8E23B}"/>
              </a:ext>
            </a:extLst>
          </p:cNvPr>
          <p:cNvGrpSpPr/>
          <p:nvPr userDrawn="1"/>
        </p:nvGrpSpPr>
        <p:grpSpPr>
          <a:xfrm>
            <a:off x="8987287" y="812055"/>
            <a:ext cx="3233288" cy="0"/>
            <a:chOff x="8987287" y="812055"/>
            <a:chExt cx="3233288" cy="0"/>
          </a:xfrm>
        </p:grpSpPr>
        <p:cxnSp>
          <p:nvCxnSpPr>
            <p:cNvPr id="17" name="Straight Connector 16">
              <a:extLst>
                <a:ext uri="{FF2B5EF4-FFF2-40B4-BE49-F238E27FC236}">
                  <a16:creationId xmlns:a16="http://schemas.microsoft.com/office/drawing/2014/main" id="{7853DCD9-32A8-2216-20A9-41723BB00743}"/>
                </a:ext>
              </a:extLst>
            </p:cNvPr>
            <p:cNvCxnSpPr/>
            <p:nvPr userDrawn="1"/>
          </p:nvCxnSpPr>
          <p:spPr>
            <a:xfrm flipH="1">
              <a:off x="11229975" y="812055"/>
              <a:ext cx="990600" cy="0"/>
            </a:xfrm>
            <a:prstGeom prst="line">
              <a:avLst/>
            </a:prstGeom>
            <a:ln w="47625"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21CEBDD-FD4B-07F3-9C04-297671E10C97}"/>
                </a:ext>
              </a:extLst>
            </p:cNvPr>
            <p:cNvCxnSpPr/>
            <p:nvPr userDrawn="1"/>
          </p:nvCxnSpPr>
          <p:spPr>
            <a:xfrm flipH="1">
              <a:off x="10108631" y="812055"/>
              <a:ext cx="990600" cy="0"/>
            </a:xfrm>
            <a:prstGeom prst="line">
              <a:avLst/>
            </a:prstGeom>
            <a:ln w="47625"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ECD4D0B-6CA3-EE9B-0A3D-C4DA7C31E703}"/>
                </a:ext>
              </a:extLst>
            </p:cNvPr>
            <p:cNvCxnSpPr/>
            <p:nvPr userDrawn="1"/>
          </p:nvCxnSpPr>
          <p:spPr>
            <a:xfrm flipH="1">
              <a:off x="8987287" y="812055"/>
              <a:ext cx="990600" cy="0"/>
            </a:xfrm>
            <a:prstGeom prst="line">
              <a:avLst/>
            </a:prstGeom>
            <a:ln w="47625" cap="rnd">
              <a:round/>
            </a:ln>
          </p:spPr>
          <p:style>
            <a:lnRef idx="1">
              <a:schemeClr val="accent1"/>
            </a:lnRef>
            <a:fillRef idx="0">
              <a:schemeClr val="accent1"/>
            </a:fillRef>
            <a:effectRef idx="0">
              <a:schemeClr val="accent1"/>
            </a:effectRef>
            <a:fontRef idx="minor">
              <a:schemeClr val="tx1"/>
            </a:fontRef>
          </p:style>
        </p:cxnSp>
      </p:grpSp>
      <p:sp>
        <p:nvSpPr>
          <p:cNvPr id="22" name="TextBox 21">
            <a:extLst>
              <a:ext uri="{FF2B5EF4-FFF2-40B4-BE49-F238E27FC236}">
                <a16:creationId xmlns:a16="http://schemas.microsoft.com/office/drawing/2014/main" id="{3A3CBD67-2EF6-8538-4A95-4A4E5F864DB6}"/>
              </a:ext>
            </a:extLst>
          </p:cNvPr>
          <p:cNvSpPr txBox="1"/>
          <p:nvPr userDrawn="1"/>
        </p:nvSpPr>
        <p:spPr>
          <a:xfrm>
            <a:off x="11401425" y="6324441"/>
            <a:ext cx="588372" cy="261610"/>
          </a:xfrm>
          <a:prstGeom prst="rect">
            <a:avLst/>
          </a:prstGeom>
          <a:noFill/>
        </p:spPr>
        <p:txBody>
          <a:bodyPr wrap="square" rtlCol="0">
            <a:spAutoFit/>
          </a:bodyPr>
          <a:lstStyle/>
          <a:p>
            <a:fld id="{11D9674F-2C93-43A2-BE18-1C38B6129059}" type="slidenum">
              <a:rPr lang="en-US" sz="1100" b="1" smtClean="0">
                <a:solidFill>
                  <a:schemeClr val="tx1">
                    <a:lumMod val="75000"/>
                    <a:lumOff val="25000"/>
                  </a:schemeClr>
                </a:solidFill>
              </a:rPr>
              <a:t>‹#›</a:t>
            </a:fld>
            <a:endParaRPr lang="en-US" b="1">
              <a:solidFill>
                <a:schemeClr val="tx1">
                  <a:lumMod val="75000"/>
                  <a:lumOff val="25000"/>
                </a:schemeClr>
              </a:solidFill>
            </a:endParaRPr>
          </a:p>
        </p:txBody>
      </p:sp>
      <p:grpSp>
        <p:nvGrpSpPr>
          <p:cNvPr id="38" name="Group 37" hidden="1">
            <a:extLst>
              <a:ext uri="{FF2B5EF4-FFF2-40B4-BE49-F238E27FC236}">
                <a16:creationId xmlns:a16="http://schemas.microsoft.com/office/drawing/2014/main" id="{E3192C38-11EF-03D6-4FE1-1120BDD0A460}"/>
              </a:ext>
            </a:extLst>
          </p:cNvPr>
          <p:cNvGrpSpPr/>
          <p:nvPr userDrawn="1"/>
        </p:nvGrpSpPr>
        <p:grpSpPr>
          <a:xfrm>
            <a:off x="3230970" y="-1711511"/>
            <a:ext cx="1497057" cy="1498093"/>
            <a:chOff x="6307545" y="3336739"/>
            <a:chExt cx="1497057" cy="1498093"/>
          </a:xfrm>
        </p:grpSpPr>
        <p:sp>
          <p:nvSpPr>
            <p:cNvPr id="31" name="Freeform: Shape 30">
              <a:extLst>
                <a:ext uri="{FF2B5EF4-FFF2-40B4-BE49-F238E27FC236}">
                  <a16:creationId xmlns:a16="http://schemas.microsoft.com/office/drawing/2014/main" id="{D32DAE2B-C446-7B1C-9F1A-FBB2BF41D24E}"/>
                </a:ext>
              </a:extLst>
            </p:cNvPr>
            <p:cNvSpPr/>
            <p:nvPr userDrawn="1"/>
          </p:nvSpPr>
          <p:spPr>
            <a:xfrm>
              <a:off x="6325429" y="3755233"/>
              <a:ext cx="1455904" cy="787291"/>
            </a:xfrm>
            <a:custGeom>
              <a:avLst/>
              <a:gdLst>
                <a:gd name="connsiteX0" fmla="*/ 1403066 w 1455904"/>
                <a:gd name="connsiteY0" fmla="*/ -381 h 787291"/>
                <a:gd name="connsiteX1" fmla="*/ -94 w 1455904"/>
                <a:gd name="connsiteY1" fmla="*/ 491384 h 787291"/>
                <a:gd name="connsiteX2" fmla="*/ 137197 w 1455904"/>
                <a:gd name="connsiteY2" fmla="*/ 786911 h 787291"/>
                <a:gd name="connsiteX3" fmla="*/ 1455810 w 1455904"/>
                <a:gd name="connsiteY3" fmla="*/ 141565 h 787291"/>
                <a:gd name="connsiteX4" fmla="*/ 1403066 w 1455904"/>
                <a:gd name="connsiteY4" fmla="*/ -381 h 787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904" h="787291">
                  <a:moveTo>
                    <a:pt x="1403066" y="-381"/>
                  </a:moveTo>
                  <a:cubicBezTo>
                    <a:pt x="1008490" y="324775"/>
                    <a:pt x="511140" y="499065"/>
                    <a:pt x="-94" y="491384"/>
                  </a:cubicBezTo>
                  <a:cubicBezTo>
                    <a:pt x="22454" y="599123"/>
                    <a:pt x="69420" y="700192"/>
                    <a:pt x="137197" y="786911"/>
                  </a:cubicBezTo>
                  <a:cubicBezTo>
                    <a:pt x="560704" y="758209"/>
                    <a:pt x="1233197" y="303677"/>
                    <a:pt x="1455810" y="141565"/>
                  </a:cubicBezTo>
                  <a:cubicBezTo>
                    <a:pt x="1442624" y="92699"/>
                    <a:pt x="1425016" y="45229"/>
                    <a:pt x="1403066" y="-381"/>
                  </a:cubicBezTo>
                  <a:close/>
                </a:path>
              </a:pathLst>
            </a:custGeom>
            <a:solidFill>
              <a:srgbClr val="58B947"/>
            </a:solidFill>
            <a:ln w="21599"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AAD3104C-2DCC-EFC3-12B8-AD8482951987}"/>
                </a:ext>
              </a:extLst>
            </p:cNvPr>
            <p:cNvSpPr/>
            <p:nvPr userDrawn="1"/>
          </p:nvSpPr>
          <p:spPr>
            <a:xfrm>
              <a:off x="6672146" y="3897179"/>
              <a:ext cx="1132456" cy="937653"/>
            </a:xfrm>
            <a:custGeom>
              <a:avLst/>
              <a:gdLst>
                <a:gd name="connsiteX0" fmla="*/ 1109093 w 1132456"/>
                <a:gd name="connsiteY0" fmla="*/ -381 h 937653"/>
                <a:gd name="connsiteX1" fmla="*/ -94 w 1132456"/>
                <a:gd name="connsiteY1" fmla="*/ 831121 h 937653"/>
                <a:gd name="connsiteX2" fmla="*/ 354380 w 1132456"/>
                <a:gd name="connsiteY2" fmla="*/ 936609 h 937653"/>
                <a:gd name="connsiteX3" fmla="*/ 809690 w 1132456"/>
                <a:gd name="connsiteY3" fmla="*/ 805523 h 937653"/>
                <a:gd name="connsiteX4" fmla="*/ 1075740 w 1132456"/>
                <a:gd name="connsiteY4" fmla="*/ 471993 h 937653"/>
                <a:gd name="connsiteX5" fmla="*/ 1132363 w 1132456"/>
                <a:gd name="connsiteY5" fmla="*/ 185776 h 937653"/>
                <a:gd name="connsiteX6" fmla="*/ 1109093 w 1132456"/>
                <a:gd name="connsiteY6" fmla="*/ -381 h 937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2456" h="937653">
                  <a:moveTo>
                    <a:pt x="1109093" y="-381"/>
                  </a:moveTo>
                  <a:cubicBezTo>
                    <a:pt x="1109093" y="-381"/>
                    <a:pt x="791850" y="511552"/>
                    <a:pt x="-94" y="831121"/>
                  </a:cubicBezTo>
                  <a:cubicBezTo>
                    <a:pt x="107179" y="895888"/>
                    <a:pt x="229190" y="932187"/>
                    <a:pt x="354380" y="936609"/>
                  </a:cubicBezTo>
                  <a:cubicBezTo>
                    <a:pt x="516337" y="943436"/>
                    <a:pt x="676122" y="897438"/>
                    <a:pt x="809690" y="805523"/>
                  </a:cubicBezTo>
                  <a:cubicBezTo>
                    <a:pt x="928210" y="721832"/>
                    <a:pt x="1020513" y="606182"/>
                    <a:pt x="1075740" y="471993"/>
                  </a:cubicBezTo>
                  <a:cubicBezTo>
                    <a:pt x="1112273" y="380930"/>
                    <a:pt x="1131509" y="283897"/>
                    <a:pt x="1132363" y="185776"/>
                  </a:cubicBezTo>
                  <a:cubicBezTo>
                    <a:pt x="1132130" y="123026"/>
                    <a:pt x="1124373" y="60508"/>
                    <a:pt x="1109093" y="-381"/>
                  </a:cubicBezTo>
                  <a:close/>
                </a:path>
              </a:pathLst>
            </a:custGeom>
            <a:solidFill>
              <a:srgbClr val="14327D"/>
            </a:solidFill>
            <a:ln w="21599"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552DFD6A-6C8E-E7A0-99C4-BAAB5CAF03F7}"/>
                </a:ext>
              </a:extLst>
            </p:cNvPr>
            <p:cNvSpPr/>
            <p:nvPr userDrawn="1"/>
          </p:nvSpPr>
          <p:spPr>
            <a:xfrm>
              <a:off x="6307545" y="3336739"/>
              <a:ext cx="1235661" cy="910258"/>
            </a:xfrm>
            <a:custGeom>
              <a:avLst/>
              <a:gdLst>
                <a:gd name="connsiteX0" fmla="*/ 1235568 w 1235661"/>
                <a:gd name="connsiteY0" fmla="*/ 180763 h 910258"/>
                <a:gd name="connsiteX1" fmla="*/ 181049 w 1235661"/>
                <a:gd name="connsiteY1" fmla="*/ 259415 h 910258"/>
                <a:gd name="connsiteX2" fmla="*/ 17789 w 1235661"/>
                <a:gd name="connsiteY2" fmla="*/ 909878 h 910258"/>
                <a:gd name="connsiteX3" fmla="*/ 1235568 w 1235661"/>
                <a:gd name="connsiteY3" fmla="*/ 180763 h 910258"/>
              </a:gdLst>
              <a:ahLst/>
              <a:cxnLst>
                <a:cxn ang="0">
                  <a:pos x="connsiteX0" y="connsiteY0"/>
                </a:cxn>
                <a:cxn ang="0">
                  <a:pos x="connsiteX1" y="connsiteY1"/>
                </a:cxn>
                <a:cxn ang="0">
                  <a:pos x="connsiteX2" y="connsiteY2"/>
                </a:cxn>
                <a:cxn ang="0">
                  <a:pos x="connsiteX3" y="connsiteY3"/>
                </a:cxn>
              </a:cxnLst>
              <a:rect l="l" t="t" r="r" b="b"/>
              <a:pathLst>
                <a:path w="1235661" h="910258">
                  <a:moveTo>
                    <a:pt x="1235568" y="180763"/>
                  </a:moveTo>
                  <a:cubicBezTo>
                    <a:pt x="922668" y="-88700"/>
                    <a:pt x="450519" y="-53484"/>
                    <a:pt x="181049" y="259415"/>
                  </a:cubicBezTo>
                  <a:cubicBezTo>
                    <a:pt x="27004" y="438359"/>
                    <a:pt x="-33521" y="679432"/>
                    <a:pt x="17789" y="909878"/>
                  </a:cubicBezTo>
                  <a:cubicBezTo>
                    <a:pt x="17789" y="909878"/>
                    <a:pt x="853945" y="791979"/>
                    <a:pt x="1235568" y="180763"/>
                  </a:cubicBezTo>
                  <a:close/>
                </a:path>
              </a:pathLst>
            </a:custGeom>
            <a:solidFill>
              <a:srgbClr val="FCD404"/>
            </a:solidFill>
            <a:ln w="21599" cap="flat">
              <a:noFill/>
              <a:prstDash val="solid"/>
              <a:miter/>
            </a:ln>
          </p:spPr>
          <p:txBody>
            <a:bodyPr rtlCol="0" anchor="ctr"/>
            <a:lstStyle/>
            <a:p>
              <a:endParaRPr lang="en-US"/>
            </a:p>
          </p:txBody>
        </p:sp>
      </p:grpSp>
      <p:sp>
        <p:nvSpPr>
          <p:cNvPr id="2" name="Rectangle 1">
            <a:extLst>
              <a:ext uri="{FF2B5EF4-FFF2-40B4-BE49-F238E27FC236}">
                <a16:creationId xmlns:a16="http://schemas.microsoft.com/office/drawing/2014/main" id="{F8E7CD65-D9B6-9BA5-AB09-00728A89F38F}"/>
              </a:ext>
            </a:extLst>
          </p:cNvPr>
          <p:cNvSpPr/>
          <p:nvPr userDrawn="1"/>
        </p:nvSpPr>
        <p:spPr>
          <a:xfrm rot="16200000">
            <a:off x="5431756" y="900427"/>
            <a:ext cx="526210" cy="11389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0987F8E7-6134-8825-6D27-C1A33A240DF2}"/>
              </a:ext>
            </a:extLst>
          </p:cNvPr>
          <p:cNvCxnSpPr>
            <a:cxnSpLocks/>
          </p:cNvCxnSpPr>
          <p:nvPr userDrawn="1"/>
        </p:nvCxnSpPr>
        <p:spPr>
          <a:xfrm>
            <a:off x="11386644" y="6332182"/>
            <a:ext cx="0" cy="528897"/>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3" name="Graphic 2" descr="SDGE LOGO">
            <a:extLst>
              <a:ext uri="{FF2B5EF4-FFF2-40B4-BE49-F238E27FC236}">
                <a16:creationId xmlns:a16="http://schemas.microsoft.com/office/drawing/2014/main" id="{5E03170A-3B3E-0802-1985-477844E61341}"/>
              </a:ext>
              <a:ext uri="{C183D7F6-B498-43B3-948B-1728B52AA6E4}">
                <adec:decorative xmlns:adec="http://schemas.microsoft.com/office/drawing/2017/decorative" val="0"/>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438245" y="6435299"/>
            <a:ext cx="1139757" cy="305005"/>
          </a:xfrm>
          <a:prstGeom prst="rect">
            <a:avLst/>
          </a:prstGeom>
        </p:spPr>
      </p:pic>
      <p:sp>
        <p:nvSpPr>
          <p:cNvPr id="9" name="Rectangle 8">
            <a:extLst>
              <a:ext uri="{FF2B5EF4-FFF2-40B4-BE49-F238E27FC236}">
                <a16:creationId xmlns:a16="http://schemas.microsoft.com/office/drawing/2014/main" id="{EEB89D5B-1C4B-8CB9-16E8-FA15E75335B4}"/>
              </a:ext>
            </a:extLst>
          </p:cNvPr>
          <p:cNvSpPr>
            <a:spLocks noGrp="1" noRot="1" noMove="1" noResize="1" noEditPoints="1" noAdjustHandles="1" noChangeArrowheads="1" noChangeShapeType="1"/>
          </p:cNvSpPr>
          <p:nvPr userDrawn="1"/>
        </p:nvSpPr>
        <p:spPr>
          <a:xfrm>
            <a:off x="12203151" y="296355"/>
            <a:ext cx="990599" cy="10705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89467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5" r:id="rId13"/>
    <p:sldLayoutId id="2147483676" r:id="rId14"/>
    <p:sldLayoutId id="2147483677"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4.xml"/><Relationship Id="rId7" Type="http://schemas.openxmlformats.org/officeDocument/2006/relationships/diagramColors" Target="../diagrams/colors1.xml"/><Relationship Id="rId2" Type="http://schemas.openxmlformats.org/officeDocument/2006/relationships/slideLayout" Target="../slideLayouts/slideLayout14.xml"/><Relationship Id="rId1" Type="http://schemas.openxmlformats.org/officeDocument/2006/relationships/tags" Target="../tags/tag1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1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18.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19.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20.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1.xml"/><Relationship Id="rId7" Type="http://schemas.openxmlformats.org/officeDocument/2006/relationships/diagramColors" Target="../diagrams/colors2.xml"/><Relationship Id="rId2" Type="http://schemas.openxmlformats.org/officeDocument/2006/relationships/slideLayout" Target="../slideLayouts/slideLayout14.xml"/><Relationship Id="rId1" Type="http://schemas.openxmlformats.org/officeDocument/2006/relationships/tags" Target="../tags/tag2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2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tags" Target="../tags/tag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27.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28.xml"/><Relationship Id="rId5" Type="http://schemas.openxmlformats.org/officeDocument/2006/relationships/image" Target="../media/image22.pn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29.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30.xm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3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3.xml"/></Relationships>
</file>

<file path=ppt/slides/_rels/slide4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20.xml"/><Relationship Id="rId7" Type="http://schemas.openxmlformats.org/officeDocument/2006/relationships/diagramColors" Target="../diagrams/colors3.xml"/><Relationship Id="rId2" Type="http://schemas.openxmlformats.org/officeDocument/2006/relationships/slideLayout" Target="../slideLayouts/slideLayout14.xml"/><Relationship Id="rId1" Type="http://schemas.openxmlformats.org/officeDocument/2006/relationships/tags" Target="../tags/tag3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3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5.xml"/><Relationship Id="rId1" Type="http://schemas.openxmlformats.org/officeDocument/2006/relationships/tags" Target="../tags/tag37.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39.xml"/><Relationship Id="rId4" Type="http://schemas.openxmlformats.org/officeDocument/2006/relationships/image" Target="../media/image12.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40.xml"/><Relationship Id="rId4" Type="http://schemas.openxmlformats.org/officeDocument/2006/relationships/image" Target="../media/image29.png"/></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4.xml"/><Relationship Id="rId1" Type="http://schemas.openxmlformats.org/officeDocument/2006/relationships/tags" Target="../tags/tag41.xml"/><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42.xml"/><Relationship Id="rId4" Type="http://schemas.openxmlformats.org/officeDocument/2006/relationships/image" Target="../media/image31.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43.xml"/><Relationship Id="rId4" Type="http://schemas.openxmlformats.org/officeDocument/2006/relationships/image" Target="../media/image32.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44.xml"/><Relationship Id="rId4" Type="http://schemas.openxmlformats.org/officeDocument/2006/relationships/image" Target="../media/image33.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45.xml"/><Relationship Id="rId4" Type="http://schemas.openxmlformats.org/officeDocument/2006/relationships/image" Target="../media/image3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21DB4-E49D-353C-98EA-7B48321BCE9F}"/>
              </a:ext>
            </a:extLst>
          </p:cNvPr>
          <p:cNvSpPr>
            <a:spLocks noGrp="1"/>
          </p:cNvSpPr>
          <p:nvPr>
            <p:ph type="ctrTitle"/>
          </p:nvPr>
        </p:nvSpPr>
        <p:spPr>
          <a:xfrm>
            <a:off x="358534" y="4978400"/>
            <a:ext cx="7405385" cy="718351"/>
          </a:xfrm>
        </p:spPr>
        <p:txBody>
          <a:bodyPr lIns="91440" tIns="45720" rIns="91440" bIns="45720" anchor="b">
            <a:noAutofit/>
          </a:bodyPr>
          <a:lstStyle/>
          <a:p>
            <a:r>
              <a:rPr lang="en-US" sz="2800"/>
              <a:t>2023 Public Safety Power Shutoff (PSPS) </a:t>
            </a:r>
            <a:br>
              <a:rPr lang="en-US" sz="2800"/>
            </a:br>
            <a:r>
              <a:rPr lang="en-US" sz="2800"/>
              <a:t>Full-Scale Exercise</a:t>
            </a:r>
          </a:p>
        </p:txBody>
      </p:sp>
      <p:sp>
        <p:nvSpPr>
          <p:cNvPr id="3" name="Subtitle 2">
            <a:extLst>
              <a:ext uri="{FF2B5EF4-FFF2-40B4-BE49-F238E27FC236}">
                <a16:creationId xmlns:a16="http://schemas.microsoft.com/office/drawing/2014/main" id="{295EBAB1-9FB4-E26E-F2B0-E6FD3B313A0A}"/>
              </a:ext>
            </a:extLst>
          </p:cNvPr>
          <p:cNvSpPr>
            <a:spLocks noGrp="1"/>
          </p:cNvSpPr>
          <p:nvPr>
            <p:ph type="subTitle" idx="1"/>
          </p:nvPr>
        </p:nvSpPr>
        <p:spPr>
          <a:xfrm>
            <a:off x="358534" y="5946808"/>
            <a:ext cx="5390606" cy="636871"/>
          </a:xfrm>
        </p:spPr>
        <p:txBody>
          <a:bodyPr lIns="91440" tIns="45720" rIns="91440" bIns="45720" anchor="t">
            <a:normAutofit fontScale="92500" lnSpcReduction="10000"/>
          </a:bodyPr>
          <a:lstStyle/>
          <a:p>
            <a:r>
              <a:rPr lang="en-US"/>
              <a:t>DAY ONE</a:t>
            </a:r>
          </a:p>
          <a:p>
            <a:r>
              <a:rPr lang="en-US"/>
              <a:t>May 1st, 2023</a:t>
            </a:r>
          </a:p>
        </p:txBody>
      </p:sp>
    </p:spTree>
    <p:custDataLst>
      <p:tags r:id="rId1"/>
    </p:custDataLst>
    <p:extLst>
      <p:ext uri="{BB962C8B-B14F-4D97-AF65-F5344CB8AC3E}">
        <p14:creationId xmlns:p14="http://schemas.microsoft.com/office/powerpoint/2010/main" val="36013243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29E16CE6-5020-F189-DE8F-60FED2BC7CF0}"/>
              </a:ext>
            </a:extLst>
          </p:cNvPr>
          <p:cNvGraphicFramePr>
            <a:graphicFrameLocks noGrp="1"/>
          </p:cNvGraphicFramePr>
          <p:nvPr>
            <p:ph idx="1"/>
          </p:nvPr>
        </p:nvGraphicFramePr>
        <p:xfrm>
          <a:off x="838200" y="1534223"/>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itle 1">
            <a:extLst>
              <a:ext uri="{FF2B5EF4-FFF2-40B4-BE49-F238E27FC236}">
                <a16:creationId xmlns:a16="http://schemas.microsoft.com/office/drawing/2014/main" id="{79626D69-6068-FCCC-4C6D-66A017A06AFC}"/>
              </a:ext>
            </a:extLst>
          </p:cNvPr>
          <p:cNvSpPr>
            <a:spLocks noGrp="1"/>
          </p:cNvSpPr>
          <p:nvPr>
            <p:ph type="title"/>
          </p:nvPr>
        </p:nvSpPr>
        <p:spPr>
          <a:xfrm>
            <a:off x="435008" y="314611"/>
            <a:ext cx="11296180" cy="504904"/>
          </a:xfrm>
        </p:spPr>
        <p:txBody>
          <a:bodyPr/>
          <a:lstStyle/>
          <a:p>
            <a:r>
              <a:rPr lang="en-US" sz="3600" b="1"/>
              <a:t>Exercise Participants</a:t>
            </a:r>
          </a:p>
        </p:txBody>
      </p:sp>
    </p:spTree>
    <p:custDataLst>
      <p:tags r:id="rId1"/>
    </p:custDataLst>
    <p:extLst>
      <p:ext uri="{BB962C8B-B14F-4D97-AF65-F5344CB8AC3E}">
        <p14:creationId xmlns:p14="http://schemas.microsoft.com/office/powerpoint/2010/main" val="11275721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sz="3600">
                <a:cs typeface="Arial"/>
              </a:rPr>
              <a:t>Safety </a:t>
            </a:r>
          </a:p>
        </p:txBody>
      </p:sp>
      <p:sp>
        <p:nvSpPr>
          <p:cNvPr id="6" name="Content Placeholder 5">
            <a:extLst>
              <a:ext uri="{FF2B5EF4-FFF2-40B4-BE49-F238E27FC236}">
                <a16:creationId xmlns:a16="http://schemas.microsoft.com/office/drawing/2014/main" id="{6D50A727-78BC-0A0E-57DC-1731A08EFEB6}"/>
              </a:ext>
            </a:extLst>
          </p:cNvPr>
          <p:cNvSpPr>
            <a:spLocks noGrp="1"/>
          </p:cNvSpPr>
          <p:nvPr>
            <p:ph sz="quarter" idx="13"/>
          </p:nvPr>
        </p:nvSpPr>
        <p:spPr>
          <a:xfrm>
            <a:off x="435007" y="1245870"/>
            <a:ext cx="11296181" cy="5088255"/>
          </a:xfrm>
        </p:spPr>
        <p:txBody>
          <a:bodyPr lIns="91440" tIns="45720" rIns="91440" bIns="45720" anchor="t"/>
          <a:lstStyle/>
          <a:p>
            <a:pPr>
              <a:buFont typeface="Wingdings,Sans-Serif" panose="05000000000000000000" pitchFamily="2" charset="2"/>
              <a:buChar char="§"/>
            </a:pPr>
            <a:r>
              <a:rPr lang="en-US" sz="1800">
                <a:ea typeface="+mn-lt"/>
                <a:cs typeface="+mn-lt"/>
              </a:rPr>
              <a:t>Exercise participant safety takes priority over exercise events. For an emergency that requires assistance, use the phrase “real-world emergency.” The following procedures should be used in case of a real-world emergency during the exercise:</a:t>
            </a:r>
          </a:p>
          <a:p>
            <a:pPr marL="514350" lvl="1" indent="-285750">
              <a:spcBef>
                <a:spcPts val="1000"/>
              </a:spcBef>
              <a:buFont typeface="Arial" panose="020B0604020202020204" pitchFamily="34" charset="0"/>
              <a:buChar char="–"/>
            </a:pPr>
            <a:r>
              <a:rPr lang="en-US" sz="1800">
                <a:ea typeface="+mn-lt"/>
                <a:cs typeface="+mn-lt"/>
              </a:rPr>
              <a:t>Anyone who observes a participant who is seriously ill or injured will immediately notify emergency services and the closest controller, and, within reason and training, render aid.</a:t>
            </a:r>
          </a:p>
          <a:p>
            <a:pPr marL="514350" lvl="1" indent="-285750">
              <a:spcBef>
                <a:spcPts val="1000"/>
              </a:spcBef>
              <a:buFont typeface="Arial" panose="020B0604020202020204" pitchFamily="34" charset="0"/>
              <a:buChar char="–"/>
            </a:pPr>
            <a:r>
              <a:rPr lang="en-US" sz="1800">
                <a:ea typeface="+mn-lt"/>
                <a:cs typeface="+mn-lt"/>
              </a:rPr>
              <a:t>The exercise staff member, aware of a real emergency, will initiate the communication and use the phrase “real-world emergency” when broadcasting to exercise participants. Immediately provide the Exercise Director (Jessica Kunert) and/or Lead Controller the location of the emergency and resources needed, if any. The controller will notify the SimCell as soon as possible if a real-world emergency occurs. </a:t>
            </a:r>
          </a:p>
          <a:p>
            <a:pPr>
              <a:buFont typeface="Wingdings,Sans-Serif" panose="05000000000000000000" pitchFamily="2" charset="2"/>
              <a:buChar char="§"/>
            </a:pPr>
            <a:r>
              <a:rPr lang="en-US" sz="1800">
                <a:ea typeface="+mn-lt"/>
                <a:cs typeface="+mn-lt"/>
              </a:rPr>
              <a:t>The Exercise Director will determine if a real-world emergency warrants a pause in exercise play and when exercise play can be resumed.</a:t>
            </a:r>
          </a:p>
          <a:p>
            <a:pPr>
              <a:buFont typeface="Wingdings,Sans-Serif" panose="05000000000000000000" pitchFamily="2" charset="2"/>
              <a:buChar char="§"/>
            </a:pPr>
            <a:r>
              <a:rPr lang="en-US" sz="1800">
                <a:ea typeface="+mn-lt"/>
                <a:cs typeface="+mn-lt"/>
              </a:rPr>
              <a:t>Standard fire and safety regulations relevant to all locations will be followed during the exercise.</a:t>
            </a:r>
          </a:p>
          <a:p>
            <a:pPr>
              <a:buFont typeface="Wingdings,Sans-Serif" panose="05000000000000000000" pitchFamily="2" charset="2"/>
              <a:buChar char="§"/>
            </a:pPr>
            <a:r>
              <a:rPr lang="en-US" sz="1800">
                <a:ea typeface="+mn-lt"/>
                <a:cs typeface="+mn-lt"/>
              </a:rPr>
              <a:t>All organizations will comply with applicable environmental, health, and safety plans and procedures, as well as the appropriate local, state, and federal environmental health and safety regulations.</a:t>
            </a:r>
          </a:p>
          <a:p>
            <a:pPr>
              <a:buFont typeface="Wingdings,Sans-Serif" panose="05000000000000000000" pitchFamily="2" charset="2"/>
              <a:buChar char="§"/>
            </a:pPr>
            <a:r>
              <a:rPr lang="en-US" sz="1800">
                <a:ea typeface="+mn-lt"/>
                <a:cs typeface="+mn-lt"/>
              </a:rPr>
              <a:t>Additional security considerations exist for any activities occurring in the field</a:t>
            </a:r>
          </a:p>
          <a:p>
            <a:pPr>
              <a:buFont typeface="Wingdings,Sans-Serif" panose="05000000000000000000" pitchFamily="2" charset="2"/>
            </a:pPr>
            <a:endParaRPr lang="en-US" b="1">
              <a:highlight>
                <a:srgbClr val="FFFF00"/>
              </a:highlight>
            </a:endParaRPr>
          </a:p>
          <a:p>
            <a:pPr>
              <a:buFont typeface="Wingdings,Sans-Serif" panose="05000000000000000000" pitchFamily="2" charset="2"/>
            </a:pPr>
            <a:endParaRPr lang="en-US"/>
          </a:p>
        </p:txBody>
      </p:sp>
    </p:spTree>
    <p:custDataLst>
      <p:tags r:id="rId1"/>
    </p:custDataLst>
    <p:extLst>
      <p:ext uri="{BB962C8B-B14F-4D97-AF65-F5344CB8AC3E}">
        <p14:creationId xmlns:p14="http://schemas.microsoft.com/office/powerpoint/2010/main" val="36178783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7FDB30-4136-5C4B-83FC-AB4823EC4B07}"/>
              </a:ext>
            </a:extLst>
          </p:cNvPr>
          <p:cNvSpPr txBox="1">
            <a:spLocks/>
          </p:cNvSpPr>
          <p:nvPr/>
        </p:nvSpPr>
        <p:spPr>
          <a:xfrm>
            <a:off x="411161" y="407960"/>
            <a:ext cx="9166889" cy="480131"/>
          </a:xfrm>
          <a:prstGeom prst="rect">
            <a:avLst/>
          </a:prstGeom>
        </p:spPr>
        <p:txBody>
          <a:bodyPr wrap="square">
            <a:spAutoFit/>
          </a:bodyPr>
          <a:lstStyle>
            <a:lvl1pPr algn="l" defTabSz="914400" rtl="0" eaLnBrk="1" latinLnBrk="0" hangingPunct="1">
              <a:lnSpc>
                <a:spcPct val="90000"/>
              </a:lnSpc>
              <a:spcBef>
                <a:spcPct val="0"/>
              </a:spcBef>
              <a:buNone/>
              <a:defRPr sz="4400" kern="1200" baseline="0">
                <a:solidFill>
                  <a:schemeClr val="tx1"/>
                </a:solidFill>
                <a:latin typeface="Arial" panose="020B0604020202020204" pitchFamily="34" charset="0"/>
                <a:ea typeface="+mj-ea"/>
                <a:cs typeface="+mj-cs"/>
              </a:defRPr>
            </a:lvl1pPr>
          </a:lstStyle>
          <a:p>
            <a:r>
              <a:rPr lang="en-US" sz="2800" b="1"/>
              <a:t>Exercise Communication</a:t>
            </a:r>
          </a:p>
        </p:txBody>
      </p:sp>
      <p:sp>
        <p:nvSpPr>
          <p:cNvPr id="6" name="Rectangle 5">
            <a:extLst>
              <a:ext uri="{FF2B5EF4-FFF2-40B4-BE49-F238E27FC236}">
                <a16:creationId xmlns:a16="http://schemas.microsoft.com/office/drawing/2014/main" id="{E9A15C65-AD8E-6F40-8736-51A237A83A90}"/>
              </a:ext>
            </a:extLst>
          </p:cNvPr>
          <p:cNvSpPr/>
          <p:nvPr/>
        </p:nvSpPr>
        <p:spPr>
          <a:xfrm>
            <a:off x="375566" y="978524"/>
            <a:ext cx="11440868" cy="5268109"/>
          </a:xfrm>
          <a:prstGeom prst="rect">
            <a:avLst/>
          </a:prstGeom>
        </p:spPr>
        <p:txBody>
          <a:bodyPr wrap="square" lIns="91440" tIns="45720" rIns="91440" bIns="45720" anchor="t">
            <a:spAutoFit/>
          </a:bodyPr>
          <a:lstStyle/>
          <a:p>
            <a:pPr marL="22860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All communications will be contained to those players and simulation entities listed on the Communications Plan/Directory.</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All communications (e.g., written, Teams, telephone, and e-mail) during the exercise will begin and end with the statement “EXERCISE, EXERCISE, EXERCISE”. </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If an SDG&amp;E player steps away regarding an urgent responsibility, please have someone available to take over as normal response expectations and rules would apply.</a:t>
            </a:r>
          </a:p>
          <a:p>
            <a:pPr marL="22860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If an external agency player needs to step out or pause play, or for any generic simulation needs please contact: </a:t>
            </a:r>
            <a:r>
              <a:rPr lang="en-US" sz="1800"/>
              <a:t>(619) 207-7327</a:t>
            </a:r>
            <a:endParaRPr lang="en-US">
              <a:solidFill>
                <a:schemeClr val="tx1">
                  <a:lumMod val="75000"/>
                  <a:lumOff val="25000"/>
                </a:schemeClr>
              </a:solidFill>
            </a:endParaRP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Utilize the meeting link in the invitation to simulate the Policy room and/or Notification Group call (day 1), however post documents and updates via the relevant EOC teams channels per EOC policy. </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Once a task is complete, please post any files relevant to response in the EOC Teams Channel as would normally occur during an EOC activation. </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Ensure players are aware of the Communications Plan/Directory when identifying who they need to contact during the exercise. </a:t>
            </a:r>
          </a:p>
          <a:p>
            <a:pPr marL="228600" marR="0" lvl="0" indent="-228600">
              <a:lnSpc>
                <a:spcPct val="90000"/>
              </a:lnSpc>
              <a:spcBef>
                <a:spcPts val="1000"/>
              </a:spcBef>
              <a:spcAft>
                <a:spcPts val="600"/>
              </a:spcAft>
              <a:buClr>
                <a:schemeClr val="accent1"/>
              </a:buClr>
              <a:buFont typeface="Wingdings" panose="05000000000000000000" pitchFamily="2" charset="2"/>
              <a:buChar char="§"/>
            </a:pPr>
            <a:endParaRPr lang="en-US">
              <a:solidFill>
                <a:schemeClr val="tx1">
                  <a:lumMod val="75000"/>
                  <a:lumOff val="25000"/>
                </a:schemeClr>
              </a:solidFill>
              <a:highlight>
                <a:srgbClr val="FFFF00"/>
              </a:highlight>
            </a:endParaRPr>
          </a:p>
        </p:txBody>
      </p:sp>
    </p:spTree>
    <p:custDataLst>
      <p:tags r:id="rId1"/>
    </p:custDataLst>
    <p:extLst>
      <p:ext uri="{BB962C8B-B14F-4D97-AF65-F5344CB8AC3E}">
        <p14:creationId xmlns:p14="http://schemas.microsoft.com/office/powerpoint/2010/main" val="37305539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85F979DA-3BEB-AEE9-212E-A8C821397AE5}"/>
              </a:ext>
            </a:extLst>
          </p:cNvPr>
          <p:cNvGraphicFramePr>
            <a:graphicFrameLocks noGrp="1"/>
          </p:cNvGraphicFramePr>
          <p:nvPr/>
        </p:nvGraphicFramePr>
        <p:xfrm>
          <a:off x="0" y="708862"/>
          <a:ext cx="12192000" cy="6073176"/>
        </p:xfrm>
        <a:graphic>
          <a:graphicData uri="http://schemas.openxmlformats.org/drawingml/2006/table">
            <a:tbl>
              <a:tblPr firstRow="1" bandRow="1"/>
              <a:tblGrid>
                <a:gridCol w="4165683">
                  <a:extLst>
                    <a:ext uri="{9D8B030D-6E8A-4147-A177-3AD203B41FA5}">
                      <a16:colId xmlns:a16="http://schemas.microsoft.com/office/drawing/2014/main" val="3399604658"/>
                    </a:ext>
                  </a:extLst>
                </a:gridCol>
                <a:gridCol w="1983447">
                  <a:extLst>
                    <a:ext uri="{9D8B030D-6E8A-4147-A177-3AD203B41FA5}">
                      <a16:colId xmlns:a16="http://schemas.microsoft.com/office/drawing/2014/main" val="1253232495"/>
                    </a:ext>
                  </a:extLst>
                </a:gridCol>
                <a:gridCol w="2013358">
                  <a:extLst>
                    <a:ext uri="{9D8B030D-6E8A-4147-A177-3AD203B41FA5}">
                      <a16:colId xmlns:a16="http://schemas.microsoft.com/office/drawing/2014/main" val="2892180348"/>
                    </a:ext>
                  </a:extLst>
                </a:gridCol>
                <a:gridCol w="2139193">
                  <a:extLst>
                    <a:ext uri="{9D8B030D-6E8A-4147-A177-3AD203B41FA5}">
                      <a16:colId xmlns:a16="http://schemas.microsoft.com/office/drawing/2014/main" val="3655802523"/>
                    </a:ext>
                  </a:extLst>
                </a:gridCol>
                <a:gridCol w="1890319">
                  <a:extLst>
                    <a:ext uri="{9D8B030D-6E8A-4147-A177-3AD203B41FA5}">
                      <a16:colId xmlns:a16="http://schemas.microsoft.com/office/drawing/2014/main" val="2424406028"/>
                    </a:ext>
                  </a:extLst>
                </a:gridCol>
              </a:tblGrid>
              <a:tr h="265246">
                <a:tc>
                  <a:txBody>
                    <a:bodyPr/>
                    <a:lstStyle/>
                    <a:p>
                      <a:pPr marL="0" marR="0" algn="ctr">
                        <a:lnSpc>
                          <a:spcPct val="107000"/>
                        </a:lnSpc>
                        <a:spcBef>
                          <a:spcPts val="0"/>
                        </a:spcBef>
                        <a:spcAft>
                          <a:spcPts val="0"/>
                        </a:spcAft>
                      </a:pPr>
                      <a:r>
                        <a:rPr lang="en-US" sz="1200">
                          <a:effectLst/>
                          <a:latin typeface="Arial" panose="020B0604020202020204" pitchFamily="34" charset="0"/>
                          <a:ea typeface="Calibri" panose="020F0502020204030204" pitchFamily="34" charset="0"/>
                          <a:cs typeface="Times New Roman" panose="02020603050405020304" pitchFamily="18" charset="0"/>
                        </a:rPr>
                        <a:t> </a:t>
                      </a:r>
                    </a:p>
                  </a:txBody>
                  <a:tcPr marL="24810" marR="24810" marT="0" marB="0" anchor="ctr">
                    <a:lnL w="12700" cap="flat" cmpd="sng" algn="ctr">
                      <a:solidFill>
                        <a:srgbClr val="A5A5A5"/>
                      </a:solidFill>
                      <a:prstDash val="solid"/>
                      <a:round/>
                      <a:headEnd type="none" w="med" len="med"/>
                      <a:tailEnd type="none" w="med" len="med"/>
                    </a:lnL>
                    <a:lnR>
                      <a:noFill/>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002060"/>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 </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a:noFill/>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002060"/>
                    </a:solidFill>
                  </a:tcPr>
                </a:tc>
                <a:tc gridSpan="2">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May 1, 2023</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002060"/>
                    </a:solidFill>
                  </a:tcPr>
                </a:tc>
                <a:tc hMerge="1">
                  <a:txBody>
                    <a:bodyPr/>
                    <a:lstStyle/>
                    <a:p>
                      <a:endParaRPr lang="en-US"/>
                    </a:p>
                  </a:txBody>
                  <a:tcPr/>
                </a:tc>
                <a:tc>
                  <a:txBody>
                    <a:bodyPr/>
                    <a:lstStyle/>
                    <a:p>
                      <a:pPr algn="ctr"/>
                      <a:r>
                        <a:rPr lang="en-US" sz="1200" b="1" kern="1200">
                          <a:solidFill>
                            <a:srgbClr val="FFFFFF"/>
                          </a:solidFill>
                          <a:effectLst/>
                          <a:latin typeface="Arial" panose="020B0604020202020204" pitchFamily="34" charset="0"/>
                          <a:cs typeface="Arial" panose="020B0604020202020204" pitchFamily="34" charset="0"/>
                        </a:rPr>
                        <a:t>May 2, 2023</a:t>
                      </a:r>
                    </a:p>
                  </a:txBody>
                  <a:tcPr>
                    <a:lnL w="12700" cap="flat" cmpd="sng" algn="ctr">
                      <a:solidFill>
                        <a:srgbClr val="A5A5A5"/>
                      </a:solidFill>
                      <a:prstDash val="solid"/>
                      <a:round/>
                      <a:headEnd type="none" w="med" len="med"/>
                      <a:tailEnd type="none" w="med" len="med"/>
                    </a:lnL>
                    <a:solidFill>
                      <a:srgbClr val="002060"/>
                    </a:solidFill>
                  </a:tcPr>
                </a:tc>
                <a:extLst>
                  <a:ext uri="{0D108BD9-81ED-4DB2-BD59-A6C34878D82A}">
                    <a16:rowId xmlns:a16="http://schemas.microsoft.com/office/drawing/2014/main" val="314690692"/>
                  </a:ext>
                </a:extLst>
              </a:tr>
              <a:tr h="329874">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Calibri" panose="020F0502020204030204" pitchFamily="34" charset="0"/>
                          <a:cs typeface="Times New Roman" panose="02020603050405020304" pitchFamily="18" charset="0"/>
                        </a:rPr>
                        <a:t>System or Process</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a:noFill/>
                    </a:lnR>
                    <a:lnT w="12700" cap="flat" cmpd="sng" algn="ctr">
                      <a:solidFill>
                        <a:srgbClr val="A5A5A5"/>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F7F7F"/>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Environment</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a:noFill/>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F7F7F"/>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72 hour</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7F7F7F"/>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48 hour</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7F7F7F"/>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De-energization</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B w="12700" cap="flat" cmpd="sng" algn="ctr">
                      <a:solidFill>
                        <a:srgbClr val="A5A5A5"/>
                      </a:solidFill>
                      <a:prstDash val="solid"/>
                      <a:round/>
                      <a:headEnd type="none" w="med" len="med"/>
                      <a:tailEnd type="none" w="med" len="med"/>
                    </a:lnB>
                    <a:solidFill>
                      <a:srgbClr val="7F7F7F"/>
                    </a:solidFill>
                  </a:tcPr>
                </a:tc>
                <a:extLst>
                  <a:ext uri="{0D108BD9-81ED-4DB2-BD59-A6C34878D82A}">
                    <a16:rowId xmlns:a16="http://schemas.microsoft.com/office/drawing/2014/main" val="3169042526"/>
                  </a:ext>
                </a:extLst>
              </a:tr>
              <a:tr h="175542">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Meteorology Briefings</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Simulated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Simulated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DEDED"/>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Simulated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DEDED"/>
                    </a:solidFill>
                  </a:tcPr>
                </a:tc>
                <a:extLst>
                  <a:ext uri="{0D108BD9-81ED-4DB2-BD59-A6C34878D82A}">
                    <a16:rowId xmlns:a16="http://schemas.microsoft.com/office/drawing/2014/main" val="2421560942"/>
                  </a:ext>
                </a:extLst>
              </a:tr>
              <a:tr h="20693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Enterprise Notification System (ENS)</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Test Group</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ENS Report available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Test Group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Test Group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112068488"/>
                  </a:ext>
                </a:extLst>
              </a:tr>
              <a:tr h="413873">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Geographic Information System (GIS) PSPS Preview</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2">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EF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Simulated: Screenshots</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DEDED"/>
                    </a:solidFill>
                  </a:tcPr>
                </a:tc>
                <a:extLst>
                  <a:ext uri="{0D108BD9-81ED-4DB2-BD59-A6C34878D82A}">
                    <a16:rowId xmlns:a16="http://schemas.microsoft.com/office/drawing/2014/main" val="162001728"/>
                  </a:ext>
                </a:extLst>
              </a:tr>
              <a:tr h="24587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PSPS Dashboard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Training Mode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Utilize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013719153"/>
                  </a:ext>
                </a:extLst>
              </a:tr>
              <a:tr h="329874">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De-energized EOC Dashboard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Training Mode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Utilize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066149767"/>
                  </a:ext>
                </a:extLst>
              </a:tr>
              <a:tr h="364775">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Public Safety Partner Portal &amp; Mobile App</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 Manual Mode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extLst>
                  <a:ext uri="{0D108BD9-81ED-4DB2-BD59-A6C34878D82A}">
                    <a16:rowId xmlns:a16="http://schemas.microsoft.com/office/drawing/2014/main" val="801475164"/>
                  </a:ext>
                </a:extLst>
              </a:tr>
              <a:tr h="66586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California Governor's Office of Emergency Services (Cal OES) Online Form*</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EFD9"/>
                    </a:solidFill>
                  </a:tcPr>
                </a:tc>
                <a:extLst>
                  <a:ext uri="{0D108BD9-81ED-4DB2-BD59-A6C34878D82A}">
                    <a16:rowId xmlns:a16="http://schemas.microsoft.com/office/drawing/2014/main" val="1670494883"/>
                  </a:ext>
                </a:extLst>
              </a:tr>
              <a:tr h="497871">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California Public Utilities System (CPUC) Notification</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extLst>
                  <a:ext uri="{0D108BD9-81ED-4DB2-BD59-A6C34878D82A}">
                    <a16:rowId xmlns:a16="http://schemas.microsoft.com/office/drawing/2014/main" val="743278931"/>
                  </a:ext>
                </a:extLst>
              </a:tr>
              <a:tr h="66586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Public Safety Partner E-mail Notification (replaced K2)</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2">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FF7CC"/>
                    </a:solidFill>
                  </a:tcPr>
                </a:tc>
                <a:extLst>
                  <a:ext uri="{0D108BD9-81ED-4DB2-BD59-A6C34878D82A}">
                    <a16:rowId xmlns:a16="http://schemas.microsoft.com/office/drawing/2014/main" val="1278987865"/>
                  </a:ext>
                </a:extLst>
              </a:tr>
              <a:tr h="175542">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Cal OES PowerPoint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effectLst/>
                          <a:latin typeface="Arial" panose="020B0604020202020204" pitchFamily="34" charset="0"/>
                          <a:ea typeface="Calibri" panose="020F0502020204030204" pitchFamily="34" charset="0"/>
                          <a:cs typeface="Times New Roman" panose="02020603050405020304" pitchFamily="18" charset="0"/>
                        </a:rPr>
                        <a:t>Simulated</a:t>
                      </a: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bg1">
                        <a:lumMod val="95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extLst>
                  <a:ext uri="{0D108BD9-81ED-4DB2-BD59-A6C34878D82A}">
                    <a16:rowId xmlns:a16="http://schemas.microsoft.com/office/drawing/2014/main" val="485645928"/>
                  </a:ext>
                </a:extLst>
              </a:tr>
              <a:tr h="413873">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News Release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FF7CC"/>
                    </a:solidFill>
                  </a:tcPr>
                </a:tc>
                <a:extLst>
                  <a:ext uri="{0D108BD9-81ED-4DB2-BD59-A6C34878D82A}">
                    <a16:rowId xmlns:a16="http://schemas.microsoft.com/office/drawing/2014/main" val="1053955508"/>
                  </a:ext>
                </a:extLst>
              </a:tr>
              <a:tr h="413873">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Accessible Hazard Alert System (AHAS)</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QA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853574804"/>
                  </a:ext>
                </a:extLst>
              </a:tr>
              <a:tr h="497871">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Access and Functional Needs (AFN) Daily Summary Email</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365373825"/>
                  </a:ext>
                </a:extLst>
              </a:tr>
              <a:tr h="24587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Public Website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QA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QA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QA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QA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519316498"/>
                  </a:ext>
                </a:extLst>
              </a:tr>
            </a:tbl>
          </a:graphicData>
        </a:graphic>
      </p:graphicFrame>
      <p:sp>
        <p:nvSpPr>
          <p:cNvPr id="2" name="Title 1">
            <a:extLst>
              <a:ext uri="{FF2B5EF4-FFF2-40B4-BE49-F238E27FC236}">
                <a16:creationId xmlns:a16="http://schemas.microsoft.com/office/drawing/2014/main" id="{E923F490-3488-D44B-BDCB-AB9A5021104A}"/>
              </a:ext>
            </a:extLst>
          </p:cNvPr>
          <p:cNvSpPr txBox="1">
            <a:spLocks/>
          </p:cNvSpPr>
          <p:nvPr/>
        </p:nvSpPr>
        <p:spPr>
          <a:xfrm>
            <a:off x="65893" y="79719"/>
            <a:ext cx="11296180" cy="50490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solidFill>
                  <a:schemeClr val="tx1">
                    <a:lumMod val="75000"/>
                    <a:lumOff val="25000"/>
                  </a:schemeClr>
                </a:solidFill>
              </a:rPr>
              <a:t>EOC Systems Utilized</a:t>
            </a:r>
          </a:p>
        </p:txBody>
      </p:sp>
      <p:graphicFrame>
        <p:nvGraphicFramePr>
          <p:cNvPr id="3" name="Table 2">
            <a:extLst>
              <a:ext uri="{FF2B5EF4-FFF2-40B4-BE49-F238E27FC236}">
                <a16:creationId xmlns:a16="http://schemas.microsoft.com/office/drawing/2014/main" id="{C64978F7-8856-4267-592E-14C312911F34}"/>
              </a:ext>
            </a:extLst>
          </p:cNvPr>
          <p:cNvGraphicFramePr>
            <a:graphicFrameLocks noGrp="1"/>
          </p:cNvGraphicFramePr>
          <p:nvPr/>
        </p:nvGraphicFramePr>
        <p:xfrm>
          <a:off x="5340878" y="169280"/>
          <a:ext cx="6588655" cy="415105"/>
        </p:xfrm>
        <a:graphic>
          <a:graphicData uri="http://schemas.openxmlformats.org/drawingml/2006/table">
            <a:tbl>
              <a:tblPr firstRow="1" firstCol="1" bandRow="1"/>
              <a:tblGrid>
                <a:gridCol w="882122">
                  <a:extLst>
                    <a:ext uri="{9D8B030D-6E8A-4147-A177-3AD203B41FA5}">
                      <a16:colId xmlns:a16="http://schemas.microsoft.com/office/drawing/2014/main" val="3220537061"/>
                    </a:ext>
                  </a:extLst>
                </a:gridCol>
                <a:gridCol w="1066800">
                  <a:extLst>
                    <a:ext uri="{9D8B030D-6E8A-4147-A177-3AD203B41FA5}">
                      <a16:colId xmlns:a16="http://schemas.microsoft.com/office/drawing/2014/main" val="1665353275"/>
                    </a:ext>
                  </a:extLst>
                </a:gridCol>
                <a:gridCol w="1100667">
                  <a:extLst>
                    <a:ext uri="{9D8B030D-6E8A-4147-A177-3AD203B41FA5}">
                      <a16:colId xmlns:a16="http://schemas.microsoft.com/office/drawing/2014/main" val="1267196978"/>
                    </a:ext>
                  </a:extLst>
                </a:gridCol>
                <a:gridCol w="2128261">
                  <a:extLst>
                    <a:ext uri="{9D8B030D-6E8A-4147-A177-3AD203B41FA5}">
                      <a16:colId xmlns:a16="http://schemas.microsoft.com/office/drawing/2014/main" val="1722398416"/>
                    </a:ext>
                  </a:extLst>
                </a:gridCol>
                <a:gridCol w="1410805">
                  <a:extLst>
                    <a:ext uri="{9D8B030D-6E8A-4147-A177-3AD203B41FA5}">
                      <a16:colId xmlns:a16="http://schemas.microsoft.com/office/drawing/2014/main" val="113715348"/>
                    </a:ext>
                  </a:extLst>
                </a:gridCol>
              </a:tblGrid>
              <a:tr h="415105">
                <a:tc>
                  <a:txBody>
                    <a:bodyPr/>
                    <a:lstStyle/>
                    <a:p>
                      <a:pPr marL="0" marR="0" algn="ctr">
                        <a:spcBef>
                          <a:spcPts val="0"/>
                        </a:spcBef>
                        <a:spcAft>
                          <a:spcPts val="600"/>
                        </a:spcAft>
                      </a:pPr>
                      <a:r>
                        <a:rPr lang="en-US" sz="1100" b="1">
                          <a:effectLst/>
                          <a:latin typeface="Arial" panose="020B0604020202020204" pitchFamily="34" charset="0"/>
                          <a:ea typeface="Segoe UI Symbol" panose="020B0502040204020203" pitchFamily="34" charset="0"/>
                          <a:cs typeface="Arial" panose="020B0604020202020204" pitchFamily="34" charset="0"/>
                        </a:rPr>
                        <a:t>Legend:</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tcPr>
                </a:tc>
                <a:tc>
                  <a:txBody>
                    <a:bodyPr/>
                    <a:lstStyle/>
                    <a:p>
                      <a:pPr marL="0" marR="0" algn="ctr">
                        <a:spcBef>
                          <a:spcPts val="0"/>
                        </a:spcBef>
                        <a:spcAft>
                          <a:spcPts val="600"/>
                        </a:spcAft>
                      </a:pPr>
                      <a:r>
                        <a:rPr lang="en-US" sz="1100">
                          <a:solidFill>
                            <a:srgbClr val="000000"/>
                          </a:solidFill>
                          <a:effectLst/>
                          <a:latin typeface="Arial" panose="020B0604020202020204" pitchFamily="34" charset="0"/>
                          <a:ea typeface="Segoe UI Symbol" panose="020B0502040204020203" pitchFamily="34" charset="0"/>
                          <a:cs typeface="Arial" panose="020B0604020202020204" pitchFamily="34" charset="0"/>
                        </a:rPr>
                        <a:t>Simulated</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solidFill>
                      <a:srgbClr val="BFBFBF"/>
                    </a:solidFill>
                  </a:tcPr>
                </a:tc>
                <a:tc>
                  <a:txBody>
                    <a:bodyPr/>
                    <a:lstStyle/>
                    <a:p>
                      <a:pPr marL="0" marR="0" algn="ctr">
                        <a:spcBef>
                          <a:spcPts val="0"/>
                        </a:spcBef>
                        <a:spcAft>
                          <a:spcPts val="600"/>
                        </a:spcAft>
                      </a:pPr>
                      <a:r>
                        <a:rPr lang="en-US" sz="1100">
                          <a:solidFill>
                            <a:srgbClr val="000000"/>
                          </a:solidFill>
                          <a:effectLst/>
                          <a:latin typeface="Arial" panose="020B0604020202020204" pitchFamily="34" charset="0"/>
                          <a:ea typeface="Segoe UI Symbol" panose="020B0502040204020203" pitchFamily="34" charset="0"/>
                          <a:cs typeface="Arial" panose="020B0604020202020204" pitchFamily="34" charset="0"/>
                        </a:rPr>
                        <a:t>Develop &amp; Send/Post</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600"/>
                        </a:spcAft>
                      </a:pPr>
                      <a:r>
                        <a:rPr lang="en-US" sz="1100">
                          <a:solidFill>
                            <a:srgbClr val="000000"/>
                          </a:solidFill>
                          <a:effectLst/>
                          <a:latin typeface="Arial" panose="020B0604020202020204" pitchFamily="34" charset="0"/>
                          <a:ea typeface="Segoe UI Symbol" panose="020B0502040204020203" pitchFamily="34" charset="0"/>
                          <a:cs typeface="Arial" panose="020B0604020202020204" pitchFamily="34" charset="0"/>
                        </a:rPr>
                        <a:t>Develop &amp; Do Not Send or Test Group/ QA Only</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solidFill>
                      <a:srgbClr val="FFF7CC"/>
                    </a:solidFill>
                  </a:tcPr>
                </a:tc>
                <a:tc>
                  <a:txBody>
                    <a:bodyPr/>
                    <a:lstStyle/>
                    <a:p>
                      <a:pPr marL="0" marR="0" algn="ctr">
                        <a:spcBef>
                          <a:spcPts val="0"/>
                        </a:spcBef>
                        <a:spcAft>
                          <a:spcPts val="600"/>
                        </a:spcAft>
                      </a:pPr>
                      <a:r>
                        <a:rPr lang="en-US" sz="1100">
                          <a:solidFill>
                            <a:srgbClr val="000000"/>
                          </a:solidFill>
                          <a:effectLst/>
                          <a:latin typeface="Arial" panose="020B0604020202020204" pitchFamily="34" charset="0"/>
                          <a:ea typeface="Segoe UI Symbol" panose="020B0502040204020203" pitchFamily="34" charset="0"/>
                          <a:cs typeface="Arial" panose="020B0604020202020204" pitchFamily="34" charset="0"/>
                        </a:rPr>
                        <a:t>Do Not Use</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solidFill>
                      <a:srgbClr val="FBE5D6"/>
                    </a:solidFill>
                  </a:tcPr>
                </a:tc>
                <a:extLst>
                  <a:ext uri="{0D108BD9-81ED-4DB2-BD59-A6C34878D82A}">
                    <a16:rowId xmlns:a16="http://schemas.microsoft.com/office/drawing/2014/main" val="1447484452"/>
                  </a:ext>
                </a:extLst>
              </a:tr>
            </a:tbl>
          </a:graphicData>
        </a:graphic>
      </p:graphicFrame>
    </p:spTree>
    <p:custDataLst>
      <p:tags r:id="rId1"/>
    </p:custDataLst>
    <p:extLst>
      <p:ext uri="{BB962C8B-B14F-4D97-AF65-F5344CB8AC3E}">
        <p14:creationId xmlns:p14="http://schemas.microsoft.com/office/powerpoint/2010/main" val="6485738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7FDB30-4136-5C4B-83FC-AB4823EC4B07}"/>
              </a:ext>
            </a:extLst>
          </p:cNvPr>
          <p:cNvSpPr txBox="1">
            <a:spLocks/>
          </p:cNvSpPr>
          <p:nvPr/>
        </p:nvSpPr>
        <p:spPr>
          <a:xfrm>
            <a:off x="411161" y="407960"/>
            <a:ext cx="9166889" cy="480131"/>
          </a:xfrm>
          <a:prstGeom prst="rect">
            <a:avLst/>
          </a:prstGeom>
        </p:spPr>
        <p:txBody>
          <a:bodyPr wrap="square">
            <a:spAutoFit/>
          </a:bodyPr>
          <a:lstStyle>
            <a:lvl1pPr algn="l" defTabSz="914400" rtl="0" eaLnBrk="1" latinLnBrk="0" hangingPunct="1">
              <a:lnSpc>
                <a:spcPct val="90000"/>
              </a:lnSpc>
              <a:spcBef>
                <a:spcPct val="0"/>
              </a:spcBef>
              <a:buNone/>
              <a:defRPr sz="4400" kern="1200" baseline="0">
                <a:solidFill>
                  <a:schemeClr val="tx1"/>
                </a:solidFill>
                <a:latin typeface="Arial" panose="020B0604020202020204" pitchFamily="34" charset="0"/>
                <a:ea typeface="+mj-ea"/>
                <a:cs typeface="+mj-cs"/>
              </a:defRPr>
            </a:lvl1pPr>
          </a:lstStyle>
          <a:p>
            <a:r>
              <a:rPr lang="en-US" sz="2800" b="1"/>
              <a:t>Exercise Simulation</a:t>
            </a:r>
          </a:p>
        </p:txBody>
      </p:sp>
      <p:sp>
        <p:nvSpPr>
          <p:cNvPr id="6" name="Rectangle 5">
            <a:extLst>
              <a:ext uri="{FF2B5EF4-FFF2-40B4-BE49-F238E27FC236}">
                <a16:creationId xmlns:a16="http://schemas.microsoft.com/office/drawing/2014/main" id="{E9A15C65-AD8E-6F40-8736-51A237A83A90}"/>
              </a:ext>
            </a:extLst>
          </p:cNvPr>
          <p:cNvSpPr/>
          <p:nvPr/>
        </p:nvSpPr>
        <p:spPr>
          <a:xfrm>
            <a:off x="375566" y="928829"/>
            <a:ext cx="11440868" cy="5466112"/>
          </a:xfrm>
          <a:prstGeom prst="rect">
            <a:avLst/>
          </a:prstGeom>
        </p:spPr>
        <p:txBody>
          <a:bodyPr wrap="square" lIns="91440" tIns="45720" rIns="91440" bIns="45720" anchor="t">
            <a:spAutoFit/>
          </a:bodyPr>
          <a:lstStyle/>
          <a:p>
            <a:pPr marL="228600" marR="0" lvl="0" indent="-228600">
              <a:lnSpc>
                <a:spcPct val="90000"/>
              </a:lnSpc>
              <a:spcBef>
                <a:spcPts val="6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The Simulation Cell (SimCell) is available to serve as any non-participating entities that would otherwise be involved in the incident responses. </a:t>
            </a:r>
          </a:p>
          <a:p>
            <a:pPr marL="228600" marR="0" lvl="0" indent="-228600">
              <a:lnSpc>
                <a:spcPct val="90000"/>
              </a:lnSpc>
              <a:spcBef>
                <a:spcPts val="6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The function of the SimCell is to have individuals playing roles that would typically be involved in the proposed incident but that are not actively playing as exercise players for this particular exercise to ensure realism for the training.</a:t>
            </a:r>
          </a:p>
          <a:p>
            <a:pPr marL="228600" marR="0" lvl="0" indent="-228600">
              <a:lnSpc>
                <a:spcPct val="90000"/>
              </a:lnSpc>
              <a:spcBef>
                <a:spcPts val="6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Reference the ‘Player Comms Plan/Directory’ in the Exercise Plan for a list of simulated entities and the appropriate SimCell phone numbers. </a:t>
            </a:r>
          </a:p>
          <a:p>
            <a:pPr marL="228600" marR="0" lvl="0" indent="-228600">
              <a:lnSpc>
                <a:spcPct val="90000"/>
              </a:lnSpc>
              <a:spcBef>
                <a:spcPts val="6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Players </a:t>
            </a:r>
            <a:r>
              <a:rPr lang="en-US" b="1">
                <a:solidFill>
                  <a:schemeClr val="tx1">
                    <a:lumMod val="75000"/>
                    <a:lumOff val="25000"/>
                  </a:schemeClr>
                </a:solidFill>
              </a:rPr>
              <a:t>SHOULD</a:t>
            </a:r>
            <a:r>
              <a:rPr lang="en-US">
                <a:solidFill>
                  <a:schemeClr val="tx1">
                    <a:lumMod val="75000"/>
                    <a:lumOff val="25000"/>
                  </a:schemeClr>
                </a:solidFill>
              </a:rPr>
              <a:t> contact the SimCell to:</a:t>
            </a:r>
          </a:p>
          <a:p>
            <a:pPr marL="742950" lvl="1" indent="-285750">
              <a:lnSpc>
                <a:spcPct val="90000"/>
              </a:lnSpc>
              <a:spcBef>
                <a:spcPts val="600"/>
              </a:spcBef>
              <a:spcAft>
                <a:spcPts val="600"/>
              </a:spcAft>
              <a:buClr>
                <a:schemeClr val="accent1"/>
              </a:buClr>
              <a:buFont typeface="Arial" panose="020B0604020202020204" pitchFamily="34" charset="0"/>
              <a:buChar char="–"/>
            </a:pPr>
            <a:r>
              <a:rPr lang="en-US">
                <a:solidFill>
                  <a:schemeClr val="tx1">
                    <a:lumMod val="75000"/>
                    <a:lumOff val="25000"/>
                  </a:schemeClr>
                </a:solidFill>
              </a:rPr>
              <a:t>Contact a </a:t>
            </a:r>
            <a:r>
              <a:rPr lang="en-US" b="1">
                <a:solidFill>
                  <a:schemeClr val="tx1">
                    <a:lumMod val="75000"/>
                    <a:lumOff val="25000"/>
                  </a:schemeClr>
                </a:solidFill>
              </a:rPr>
              <a:t>non-participating </a:t>
            </a:r>
            <a:r>
              <a:rPr lang="en-US">
                <a:solidFill>
                  <a:schemeClr val="tx1">
                    <a:lumMod val="75000"/>
                    <a:lumOff val="25000"/>
                  </a:schemeClr>
                </a:solidFill>
              </a:rPr>
              <a:t>organization, department, or individual that is outside of the exercise players list (i.e., the Incident Command Post)</a:t>
            </a:r>
          </a:p>
          <a:p>
            <a:pPr marL="742950" lvl="1" indent="-285750">
              <a:lnSpc>
                <a:spcPct val="90000"/>
              </a:lnSpc>
              <a:spcBef>
                <a:spcPts val="600"/>
              </a:spcBef>
              <a:spcAft>
                <a:spcPts val="600"/>
              </a:spcAft>
              <a:buClr>
                <a:schemeClr val="accent1"/>
              </a:buClr>
              <a:buFont typeface="Arial" panose="020B0604020202020204" pitchFamily="34" charset="0"/>
              <a:buChar char="–"/>
            </a:pPr>
            <a:r>
              <a:rPr lang="en-US">
                <a:solidFill>
                  <a:schemeClr val="tx1">
                    <a:lumMod val="75000"/>
                    <a:lumOff val="25000"/>
                  </a:schemeClr>
                </a:solidFill>
              </a:rPr>
              <a:t>Ask clarifying questions about the exercise scenario</a:t>
            </a:r>
          </a:p>
          <a:p>
            <a:pPr marL="742950" lvl="1" indent="-285750">
              <a:lnSpc>
                <a:spcPct val="90000"/>
              </a:lnSpc>
              <a:spcBef>
                <a:spcPts val="600"/>
              </a:spcBef>
              <a:spcAft>
                <a:spcPts val="600"/>
              </a:spcAft>
              <a:buClr>
                <a:schemeClr val="accent1"/>
              </a:buClr>
              <a:buFont typeface="Arial" panose="020B0604020202020204" pitchFamily="34" charset="0"/>
              <a:buChar char="–"/>
            </a:pPr>
            <a:r>
              <a:rPr lang="en-US">
                <a:solidFill>
                  <a:schemeClr val="tx1">
                    <a:lumMod val="75000"/>
                    <a:lumOff val="25000"/>
                  </a:schemeClr>
                </a:solidFill>
              </a:rPr>
              <a:t>Provide information requested by a simulated entity</a:t>
            </a:r>
          </a:p>
          <a:p>
            <a:pPr marL="228600" marR="0" lvl="0" indent="-228600">
              <a:lnSpc>
                <a:spcPct val="90000"/>
              </a:lnSpc>
              <a:spcBef>
                <a:spcPts val="6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Players </a:t>
            </a:r>
            <a:r>
              <a:rPr lang="en-US" b="1">
                <a:solidFill>
                  <a:schemeClr val="tx1">
                    <a:lumMod val="75000"/>
                    <a:lumOff val="25000"/>
                  </a:schemeClr>
                </a:solidFill>
              </a:rPr>
              <a:t>SHOULD NOT </a:t>
            </a:r>
            <a:r>
              <a:rPr lang="en-US">
                <a:solidFill>
                  <a:schemeClr val="tx1">
                    <a:lumMod val="75000"/>
                    <a:lumOff val="25000"/>
                  </a:schemeClr>
                </a:solidFill>
              </a:rPr>
              <a:t>contact the SimCell to:</a:t>
            </a:r>
          </a:p>
          <a:p>
            <a:pPr marL="742950" marR="0" lvl="1" indent="-285750">
              <a:lnSpc>
                <a:spcPct val="90000"/>
              </a:lnSpc>
              <a:spcBef>
                <a:spcPts val="600"/>
              </a:spcBef>
              <a:spcAft>
                <a:spcPts val="600"/>
              </a:spcAft>
              <a:buClr>
                <a:schemeClr val="accent1"/>
              </a:buClr>
              <a:buFont typeface="Arial" panose="020B0604020202020204" pitchFamily="34" charset="0"/>
              <a:buChar char="–"/>
            </a:pPr>
            <a:r>
              <a:rPr lang="en-US">
                <a:solidFill>
                  <a:schemeClr val="tx1">
                    <a:lumMod val="75000"/>
                    <a:lumOff val="25000"/>
                  </a:schemeClr>
                </a:solidFill>
              </a:rPr>
              <a:t>Contact internal or external participants who </a:t>
            </a:r>
            <a:r>
              <a:rPr lang="en-US" b="1">
                <a:solidFill>
                  <a:schemeClr val="tx1">
                    <a:lumMod val="75000"/>
                    <a:lumOff val="25000"/>
                  </a:schemeClr>
                </a:solidFill>
              </a:rPr>
              <a:t>ARE</a:t>
            </a:r>
            <a:r>
              <a:rPr lang="en-US">
                <a:solidFill>
                  <a:schemeClr val="tx1">
                    <a:lumMod val="75000"/>
                    <a:lumOff val="25000"/>
                  </a:schemeClr>
                </a:solidFill>
              </a:rPr>
              <a:t> playing in the exercise</a:t>
            </a:r>
          </a:p>
          <a:p>
            <a:pPr marL="742950" marR="0" lvl="1" indent="-285750">
              <a:lnSpc>
                <a:spcPct val="90000"/>
              </a:lnSpc>
              <a:spcBef>
                <a:spcPts val="600"/>
              </a:spcBef>
              <a:spcAft>
                <a:spcPts val="600"/>
              </a:spcAft>
              <a:buClr>
                <a:schemeClr val="accent1"/>
              </a:buClr>
              <a:buFont typeface="Arial" panose="020B0604020202020204" pitchFamily="34" charset="0"/>
              <a:buChar char="–"/>
            </a:pPr>
            <a:r>
              <a:rPr lang="en-US">
                <a:solidFill>
                  <a:schemeClr val="tx1">
                    <a:lumMod val="75000"/>
                    <a:lumOff val="25000"/>
                  </a:schemeClr>
                </a:solidFill>
              </a:rPr>
              <a:t>Ask clarifying questions or provide information requested by internal/external participants who</a:t>
            </a:r>
            <a:r>
              <a:rPr lang="en-US" b="1">
                <a:solidFill>
                  <a:schemeClr val="tx1">
                    <a:lumMod val="75000"/>
                    <a:lumOff val="25000"/>
                  </a:schemeClr>
                </a:solidFill>
              </a:rPr>
              <a:t> ARE </a:t>
            </a:r>
            <a:r>
              <a:rPr lang="en-US">
                <a:solidFill>
                  <a:schemeClr val="tx1">
                    <a:lumMod val="75000"/>
                    <a:lumOff val="25000"/>
                  </a:schemeClr>
                </a:solidFill>
              </a:rPr>
              <a:t>playing in the exercise.</a:t>
            </a:r>
          </a:p>
        </p:txBody>
      </p:sp>
    </p:spTree>
    <p:custDataLst>
      <p:tags r:id="rId1"/>
    </p:custDataLst>
    <p:extLst>
      <p:ext uri="{BB962C8B-B14F-4D97-AF65-F5344CB8AC3E}">
        <p14:creationId xmlns:p14="http://schemas.microsoft.com/office/powerpoint/2010/main" val="34986382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EC014-9EB8-E19C-C14F-6B0DD2C049D9}"/>
              </a:ext>
            </a:extLst>
          </p:cNvPr>
          <p:cNvSpPr>
            <a:spLocks noGrp="1"/>
          </p:cNvSpPr>
          <p:nvPr>
            <p:ph type="ctrTitle"/>
          </p:nvPr>
        </p:nvSpPr>
        <p:spPr/>
        <p:txBody>
          <a:bodyPr/>
          <a:lstStyle/>
          <a:p>
            <a:r>
              <a:rPr lang="en-US"/>
              <a:t>Start of Exercise (72-hour)</a:t>
            </a:r>
          </a:p>
        </p:txBody>
      </p:sp>
    </p:spTree>
    <p:extLst>
      <p:ext uri="{BB962C8B-B14F-4D97-AF65-F5344CB8AC3E}">
        <p14:creationId xmlns:p14="http://schemas.microsoft.com/office/powerpoint/2010/main" val="5225276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7AAE218-692D-B329-9993-5BE508360937}"/>
              </a:ext>
            </a:extLst>
          </p:cNvPr>
          <p:cNvSpPr>
            <a:spLocks noGrp="1"/>
          </p:cNvSpPr>
          <p:nvPr>
            <p:ph sz="quarter" idx="12"/>
          </p:nvPr>
        </p:nvSpPr>
        <p:spPr>
          <a:xfrm>
            <a:off x="482792" y="2103064"/>
            <a:ext cx="6599535" cy="2651871"/>
          </a:xfrm>
        </p:spPr>
        <p:txBody>
          <a:bodyPr/>
          <a:lstStyle/>
          <a:p>
            <a:r>
              <a:rPr lang="en-US" sz="1600" b="1"/>
              <a:t>SCENARIO UPDATE</a:t>
            </a:r>
            <a:endParaRPr lang="en-US" sz="1600"/>
          </a:p>
          <a:p>
            <a:r>
              <a:rPr lang="en-US" sz="1600">
                <a:effectLst/>
                <a:latin typeface="Arial" panose="020B0604020202020204" pitchFamily="34" charset="0"/>
                <a:ea typeface="Segoe UI Symbol" panose="020B0502040204020203" pitchFamily="34" charset="0"/>
              </a:rPr>
              <a:t>It is currently 72 hours in advance of an anticipated PSPS event. SDG&amp;E Meteorology has provided the weather forecast below</a:t>
            </a:r>
            <a:endParaRPr lang="en-US" sz="1600" b="1"/>
          </a:p>
          <a:p>
            <a:r>
              <a:rPr lang="en-US" sz="1600" b="1"/>
              <a:t>WEATHER UPDATE</a:t>
            </a:r>
          </a:p>
          <a:p>
            <a:pPr marL="285750" indent="-285750">
              <a:buFont typeface="Arial" panose="020B0604020202020204" pitchFamily="34" charset="0"/>
              <a:buChar char="•"/>
            </a:pPr>
            <a:r>
              <a:rPr lang="en-US" sz="1600">
                <a:effectLst/>
                <a:ea typeface="Segoe UI Symbol" panose="020B0502040204020203" pitchFamily="34" charset="0"/>
                <a:cs typeface="Segoe UI Symbol" panose="020B0502040204020203" pitchFamily="34" charset="0"/>
              </a:rPr>
              <a:t>Forecast models in advance of the event indicated that winds would surface in a mountain wave pattern. Such events are known for producing strong winds that occur outside of the “typical” Santa Ana wind footprint and are notoriously difficult to forecast.</a:t>
            </a:r>
          </a:p>
          <a:p>
            <a:endParaRPr lang="en-US" b="1"/>
          </a:p>
        </p:txBody>
      </p:sp>
      <p:sp>
        <p:nvSpPr>
          <p:cNvPr id="2" name="Title 1">
            <a:extLst>
              <a:ext uri="{FF2B5EF4-FFF2-40B4-BE49-F238E27FC236}">
                <a16:creationId xmlns:a16="http://schemas.microsoft.com/office/drawing/2014/main" id="{C4ABD300-C28D-0F31-1F34-E41480A979B3}"/>
              </a:ext>
            </a:extLst>
          </p:cNvPr>
          <p:cNvSpPr>
            <a:spLocks noGrp="1"/>
          </p:cNvSpPr>
          <p:nvPr>
            <p:ph type="title"/>
          </p:nvPr>
        </p:nvSpPr>
        <p:spPr/>
        <p:txBody>
          <a:bodyPr/>
          <a:lstStyle/>
          <a:p>
            <a:r>
              <a:rPr lang="en-US"/>
              <a:t>Exercise Scenario</a:t>
            </a:r>
          </a:p>
        </p:txBody>
      </p:sp>
      <p:pic>
        <p:nvPicPr>
          <p:cNvPr id="8" name="Picture 7">
            <a:extLst>
              <a:ext uri="{FF2B5EF4-FFF2-40B4-BE49-F238E27FC236}">
                <a16:creationId xmlns:a16="http://schemas.microsoft.com/office/drawing/2014/main" id="{B6672195-7673-6F5F-BCB4-8C9267AD7E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1247" y="3684544"/>
            <a:ext cx="4359939" cy="2511203"/>
          </a:xfrm>
          <a:prstGeom prst="rect">
            <a:avLst/>
          </a:prstGeom>
          <a:ln>
            <a:solidFill>
              <a:schemeClr val="tx1"/>
            </a:solidFill>
          </a:ln>
        </p:spPr>
      </p:pic>
      <p:pic>
        <p:nvPicPr>
          <p:cNvPr id="9" name="Picture 8" descr="Map&#10;&#10;Description automatically generated">
            <a:extLst>
              <a:ext uri="{FF2B5EF4-FFF2-40B4-BE49-F238E27FC236}">
                <a16:creationId xmlns:a16="http://schemas.microsoft.com/office/drawing/2014/main" id="{89C33472-EC94-2165-B80A-EF252FD686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1248" y="996428"/>
            <a:ext cx="4359940" cy="2543230"/>
          </a:xfrm>
          <a:prstGeom prst="rect">
            <a:avLst/>
          </a:prstGeom>
          <a:ln>
            <a:solidFill>
              <a:schemeClr val="tx1"/>
            </a:solidFill>
          </a:ln>
        </p:spPr>
      </p:pic>
      <p:sp>
        <p:nvSpPr>
          <p:cNvPr id="3" name="TextBox 2">
            <a:extLst>
              <a:ext uri="{FF2B5EF4-FFF2-40B4-BE49-F238E27FC236}">
                <a16:creationId xmlns:a16="http://schemas.microsoft.com/office/drawing/2014/main" id="{6DB39215-D25E-5075-74C8-8314CD907811}"/>
              </a:ext>
            </a:extLst>
          </p:cNvPr>
          <p:cNvSpPr txBox="1"/>
          <p:nvPr/>
        </p:nvSpPr>
        <p:spPr>
          <a:xfrm>
            <a:off x="2368619" y="5899263"/>
            <a:ext cx="2576300" cy="369332"/>
          </a:xfrm>
          <a:prstGeom prst="rect">
            <a:avLst/>
          </a:prstGeom>
          <a:noFill/>
        </p:spPr>
        <p:txBody>
          <a:bodyPr wrap="square" rtlCol="0">
            <a:spAutoFit/>
          </a:bodyPr>
          <a:lstStyle/>
          <a:p>
            <a:r>
              <a:rPr lang="en-US" b="1">
                <a:solidFill>
                  <a:srgbClr val="FF0000"/>
                </a:solidFill>
              </a:rPr>
              <a:t>EXERCISE USE ONLY</a:t>
            </a:r>
          </a:p>
        </p:txBody>
      </p:sp>
    </p:spTree>
    <p:custDataLst>
      <p:tags r:id="rId1"/>
    </p:custDataLst>
    <p:extLst>
      <p:ext uri="{BB962C8B-B14F-4D97-AF65-F5344CB8AC3E}">
        <p14:creationId xmlns:p14="http://schemas.microsoft.com/office/powerpoint/2010/main" val="4173177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a:cs typeface="Arial"/>
              </a:rPr>
              <a:t>FPI Outlook (72 Hours)</a:t>
            </a:r>
          </a:p>
        </p:txBody>
      </p:sp>
      <p:pic>
        <p:nvPicPr>
          <p:cNvPr id="9" name="Picture 8" descr="Chart&#10;&#10;Description automatically generated">
            <a:extLst>
              <a:ext uri="{FF2B5EF4-FFF2-40B4-BE49-F238E27FC236}">
                <a16:creationId xmlns:a16="http://schemas.microsoft.com/office/drawing/2014/main" id="{5D2B6EF9-157E-30CE-35DD-A63CB78D72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3164" y="1136396"/>
            <a:ext cx="7665672" cy="4585207"/>
          </a:xfrm>
          <a:prstGeom prst="rect">
            <a:avLst/>
          </a:prstGeom>
        </p:spPr>
      </p:pic>
    </p:spTree>
    <p:custDataLst>
      <p:tags r:id="rId1"/>
    </p:custDataLst>
    <p:extLst>
      <p:ext uri="{BB962C8B-B14F-4D97-AF65-F5344CB8AC3E}">
        <p14:creationId xmlns:p14="http://schemas.microsoft.com/office/powerpoint/2010/main" val="34897224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a:cs typeface="Arial"/>
              </a:rPr>
              <a:t>SAWTI (72 Hours)</a:t>
            </a:r>
          </a:p>
        </p:txBody>
      </p:sp>
      <p:pic>
        <p:nvPicPr>
          <p:cNvPr id="3" name="Picture 2" descr="Chart&#10;&#10;Description automatically generated with low confidence">
            <a:extLst>
              <a:ext uri="{FF2B5EF4-FFF2-40B4-BE49-F238E27FC236}">
                <a16:creationId xmlns:a16="http://schemas.microsoft.com/office/drawing/2014/main" id="{9B297BED-0E8E-3421-6287-E48C760E4B2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209959" y="1692713"/>
            <a:ext cx="3232517" cy="3472574"/>
          </a:xfrm>
          <a:prstGeom prst="rect">
            <a:avLst/>
          </a:prstGeom>
          <a:noFill/>
          <a:ln>
            <a:solidFill>
              <a:schemeClr val="tx1"/>
            </a:solidFill>
          </a:ln>
        </p:spPr>
      </p:pic>
      <p:pic>
        <p:nvPicPr>
          <p:cNvPr id="7" name="Picture 6" descr="Graphical user interface, application, table&#10;&#10;Description automatically generated">
            <a:extLst>
              <a:ext uri="{FF2B5EF4-FFF2-40B4-BE49-F238E27FC236}">
                <a16:creationId xmlns:a16="http://schemas.microsoft.com/office/drawing/2014/main" id="{6819AC0C-6EBA-5EB8-8721-D14474FA3C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0688" y="2510493"/>
            <a:ext cx="7741415" cy="1869671"/>
          </a:xfrm>
          <a:prstGeom prst="rect">
            <a:avLst/>
          </a:prstGeom>
          <a:ln>
            <a:solidFill>
              <a:schemeClr val="tx1"/>
            </a:solidFill>
          </a:ln>
        </p:spPr>
      </p:pic>
    </p:spTree>
    <p:custDataLst>
      <p:tags r:id="rId1"/>
    </p:custDataLst>
    <p:extLst>
      <p:ext uri="{BB962C8B-B14F-4D97-AF65-F5344CB8AC3E}">
        <p14:creationId xmlns:p14="http://schemas.microsoft.com/office/powerpoint/2010/main" val="27845357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a:cs typeface="Arial"/>
              </a:rPr>
              <a:t>Fire Weather Watch (72 Hours)</a:t>
            </a:r>
          </a:p>
        </p:txBody>
      </p:sp>
      <p:pic>
        <p:nvPicPr>
          <p:cNvPr id="8" name="Picture 7">
            <a:extLst>
              <a:ext uri="{FF2B5EF4-FFF2-40B4-BE49-F238E27FC236}">
                <a16:creationId xmlns:a16="http://schemas.microsoft.com/office/drawing/2014/main" id="{D63B7468-D13E-8AE7-642B-FC75A73239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18987" y="930443"/>
            <a:ext cx="6954025" cy="4997113"/>
          </a:xfrm>
          <a:prstGeom prst="rect">
            <a:avLst/>
          </a:prstGeom>
          <a:ln>
            <a:solidFill>
              <a:schemeClr val="tx1"/>
            </a:solidFill>
          </a:ln>
        </p:spPr>
      </p:pic>
    </p:spTree>
    <p:custDataLst>
      <p:tags r:id="rId1"/>
    </p:custDataLst>
    <p:extLst>
      <p:ext uri="{BB962C8B-B14F-4D97-AF65-F5344CB8AC3E}">
        <p14:creationId xmlns:p14="http://schemas.microsoft.com/office/powerpoint/2010/main" val="1889968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CFDD2-0C86-74C1-D8F4-9A42E11014CF}"/>
              </a:ext>
            </a:extLst>
          </p:cNvPr>
          <p:cNvSpPr>
            <a:spLocks noGrp="1"/>
          </p:cNvSpPr>
          <p:nvPr>
            <p:ph type="title"/>
          </p:nvPr>
        </p:nvSpPr>
        <p:spPr/>
        <p:txBody>
          <a:bodyPr lIns="91440" tIns="45720" rIns="91440" bIns="45720" anchor="t"/>
          <a:lstStyle/>
          <a:p>
            <a:r>
              <a:rPr lang="en-US" sz="3600">
                <a:cs typeface="Arial"/>
              </a:rPr>
              <a:t>Administrative Details</a:t>
            </a:r>
          </a:p>
        </p:txBody>
      </p:sp>
      <p:sp>
        <p:nvSpPr>
          <p:cNvPr id="3" name="Content Placeholder 2">
            <a:extLst>
              <a:ext uri="{FF2B5EF4-FFF2-40B4-BE49-F238E27FC236}">
                <a16:creationId xmlns:a16="http://schemas.microsoft.com/office/drawing/2014/main" id="{EEB488DF-B6F1-3EA1-0394-A6AEC30BF105}"/>
              </a:ext>
            </a:extLst>
          </p:cNvPr>
          <p:cNvSpPr>
            <a:spLocks noGrp="1"/>
          </p:cNvSpPr>
          <p:nvPr>
            <p:ph sz="quarter" idx="13"/>
          </p:nvPr>
        </p:nvSpPr>
        <p:spPr/>
        <p:txBody>
          <a:bodyPr lIns="91440" tIns="45720" rIns="91440" bIns="45720" anchor="t"/>
          <a:lstStyle/>
          <a:p>
            <a:r>
              <a:rPr lang="en-US" sz="2000"/>
              <a:t>Safety and emergency information</a:t>
            </a:r>
          </a:p>
          <a:p>
            <a:r>
              <a:rPr lang="en-US" sz="2000"/>
              <a:t>Attendance</a:t>
            </a:r>
          </a:p>
          <a:p>
            <a:r>
              <a:rPr lang="en-US" sz="2000"/>
              <a:t>Cell phone and microphone etiquette</a:t>
            </a:r>
          </a:p>
        </p:txBody>
      </p:sp>
    </p:spTree>
    <p:custDataLst>
      <p:tags r:id="rId1"/>
    </p:custDataLst>
    <p:extLst>
      <p:ext uri="{BB962C8B-B14F-4D97-AF65-F5344CB8AC3E}">
        <p14:creationId xmlns:p14="http://schemas.microsoft.com/office/powerpoint/2010/main" val="32913859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a:cs typeface="Arial"/>
              </a:rPr>
              <a:t>GIS Potential Areas for PSPS (72 Hours)</a:t>
            </a:r>
          </a:p>
        </p:txBody>
      </p:sp>
      <p:pic>
        <p:nvPicPr>
          <p:cNvPr id="4" name="Content Placeholder 3" descr="Map&#10;&#10;Description automatically generated">
            <a:extLst>
              <a:ext uri="{FF2B5EF4-FFF2-40B4-BE49-F238E27FC236}">
                <a16:creationId xmlns:a16="http://schemas.microsoft.com/office/drawing/2014/main" id="{9271E929-2215-FA21-50D1-61A55553827E}"/>
              </a:ext>
            </a:extLst>
          </p:cNvPr>
          <p:cNvPicPr>
            <a:picLocks noGrp="1" noChangeAspect="1"/>
          </p:cNvPicPr>
          <p:nvPr>
            <p:ph sz="quarter" idx="13"/>
          </p:nvPr>
        </p:nvPicPr>
        <p:blipFill>
          <a:blip r:embed="rId4">
            <a:extLst>
              <a:ext uri="{28A0092B-C50C-407E-A947-70E740481C1C}">
                <a14:useLocalDpi xmlns:a14="http://schemas.microsoft.com/office/drawing/2010/main" val="0"/>
              </a:ext>
            </a:extLst>
          </a:blip>
          <a:stretch>
            <a:fillRect/>
          </a:stretch>
        </p:blipFill>
        <p:spPr>
          <a:xfrm>
            <a:off x="2057400" y="1039092"/>
            <a:ext cx="7471064" cy="5154490"/>
          </a:xfrm>
          <a:ln>
            <a:solidFill>
              <a:schemeClr val="tx1"/>
            </a:solidFill>
          </a:ln>
        </p:spPr>
      </p:pic>
    </p:spTree>
    <p:custDataLst>
      <p:tags r:id="rId1"/>
    </p:custDataLst>
    <p:extLst>
      <p:ext uri="{BB962C8B-B14F-4D97-AF65-F5344CB8AC3E}">
        <p14:creationId xmlns:p14="http://schemas.microsoft.com/office/powerpoint/2010/main" val="17575724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B4CDE-995E-7A2D-13F2-9C6EAF5EE201}"/>
              </a:ext>
            </a:extLst>
          </p:cNvPr>
          <p:cNvSpPr>
            <a:spLocks noGrp="1"/>
          </p:cNvSpPr>
          <p:nvPr>
            <p:ph type="title"/>
          </p:nvPr>
        </p:nvSpPr>
        <p:spPr/>
        <p:txBody>
          <a:bodyPr lIns="91440" tIns="45720" rIns="91440" bIns="45720" anchor="t"/>
          <a:lstStyle/>
          <a:p>
            <a:r>
              <a:rPr lang="en-US">
                <a:solidFill>
                  <a:schemeClr val="tx1"/>
                </a:solidFill>
                <a:cs typeface="Arial"/>
              </a:rPr>
              <a:t>Communities Potentially Impacted</a:t>
            </a:r>
          </a:p>
        </p:txBody>
      </p:sp>
      <p:sp>
        <p:nvSpPr>
          <p:cNvPr id="4" name="Content Placeholder 3">
            <a:extLst>
              <a:ext uri="{FF2B5EF4-FFF2-40B4-BE49-F238E27FC236}">
                <a16:creationId xmlns:a16="http://schemas.microsoft.com/office/drawing/2014/main" id="{2D092029-B628-BF8E-12CD-0A35E491FA71}"/>
              </a:ext>
            </a:extLst>
          </p:cNvPr>
          <p:cNvSpPr>
            <a:spLocks noGrp="1"/>
          </p:cNvSpPr>
          <p:nvPr>
            <p:ph sz="quarter" idx="13"/>
          </p:nvPr>
        </p:nvSpPr>
        <p:spPr>
          <a:xfrm>
            <a:off x="447909" y="1432671"/>
            <a:ext cx="11296181" cy="4499036"/>
          </a:xfrm>
        </p:spPr>
        <p:txBody>
          <a:bodyPr numCol="4"/>
          <a:lstStyle/>
          <a:p>
            <a:pPr algn="l" rtl="0" fontAlgn="base">
              <a:buFont typeface="Arial" panose="020B0604020202020204" pitchFamily="34" charset="0"/>
              <a:buChar char="•"/>
            </a:pPr>
            <a:r>
              <a:rPr lang="en-US" b="0" i="0" u="none" strike="noStrike" err="1">
                <a:solidFill>
                  <a:srgbClr val="000000"/>
                </a:solidFill>
                <a:effectLst/>
                <a:latin typeface="Arial" panose="020B0604020202020204" pitchFamily="34" charset="0"/>
              </a:rPr>
              <a:t>Aguanga</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a:solidFill>
                  <a:srgbClr val="000000"/>
                </a:solidFill>
                <a:latin typeface="Arial" panose="020B0604020202020204" pitchFamily="34" charset="0"/>
              </a:rPr>
              <a:t>Aliso Viejo</a:t>
            </a:r>
            <a:endParaRPr lang="en-US" b="0" i="0">
              <a:solidFill>
                <a:srgbClr val="000000"/>
              </a:solidFill>
              <a:effectLst/>
              <a:latin typeface="Arial" panose="020B0604020202020204" pitchFamily="34" charset="0"/>
            </a:endParaRP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Alpine</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Bonita</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Boulevard</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Camp Pendleton</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Campo</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Cardiff</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a:solidFill>
                  <a:srgbClr val="000000"/>
                </a:solidFill>
                <a:latin typeface="Arial" panose="020B0604020202020204" pitchFamily="34" charset="0"/>
              </a:rPr>
              <a:t>Carlsbad</a:t>
            </a:r>
            <a:endParaRPr lang="en-US" b="0" i="0">
              <a:solidFill>
                <a:srgbClr val="000000"/>
              </a:solidFill>
              <a:effectLst/>
              <a:latin typeface="Arial" panose="020B0604020202020204" pitchFamily="34" charset="0"/>
            </a:endParaRP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Chula Vista</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a:solidFill>
                  <a:srgbClr val="000000"/>
                </a:solidFill>
                <a:latin typeface="Arial" panose="020B0604020202020204" pitchFamily="34" charset="0"/>
              </a:rPr>
              <a:t>Coronado</a:t>
            </a:r>
            <a:endParaRPr lang="en-US" b="0" i="0">
              <a:solidFill>
                <a:srgbClr val="000000"/>
              </a:solidFill>
              <a:effectLst/>
              <a:latin typeface="Arial" panose="020B0604020202020204" pitchFamily="34" charset="0"/>
            </a:endParaRP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Dana Point</a:t>
            </a:r>
          </a:p>
          <a:p>
            <a:pPr algn="l" rtl="0" fontAlgn="base">
              <a:buFont typeface="Arial" panose="020B0604020202020204" pitchFamily="34" charset="0"/>
              <a:buChar char="•"/>
            </a:pPr>
            <a:r>
              <a:rPr lang="en-US">
                <a:solidFill>
                  <a:srgbClr val="000000"/>
                </a:solidFill>
                <a:latin typeface="Arial" panose="020B0604020202020204" pitchFamily="34" charset="0"/>
              </a:rPr>
              <a:t>Del Mar</a:t>
            </a:r>
            <a:endParaRPr lang="en-US" b="0" i="0" u="none" strike="noStrike">
              <a:solidFill>
                <a:srgbClr val="000000"/>
              </a:solidFill>
              <a:effectLst/>
              <a:latin typeface="Arial" panose="020B0604020202020204" pitchFamily="34" charset="0"/>
            </a:endParaRP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Descanso</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err="1">
                <a:solidFill>
                  <a:srgbClr val="000000"/>
                </a:solidFill>
                <a:effectLst/>
                <a:latin typeface="Arial" panose="020B0604020202020204" pitchFamily="34" charset="0"/>
              </a:rPr>
              <a:t>Dulzura</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El Cajon</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Encinitas</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Escondido</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Fallbrook</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a:solidFill>
                  <a:srgbClr val="000000"/>
                </a:solidFill>
                <a:latin typeface="Arial" panose="020B0604020202020204" pitchFamily="34" charset="0"/>
              </a:rPr>
              <a:t>Granite Hills</a:t>
            </a:r>
          </a:p>
          <a:p>
            <a:pPr algn="l" rtl="0" fontAlgn="base">
              <a:buFont typeface="Arial" panose="020B0604020202020204" pitchFamily="34" charset="0"/>
              <a:buChar char="•"/>
            </a:pPr>
            <a:r>
              <a:rPr lang="en-US" b="0" i="0">
                <a:solidFill>
                  <a:srgbClr val="000000"/>
                </a:solidFill>
                <a:effectLst/>
                <a:latin typeface="Arial" panose="020B0604020202020204" pitchFamily="34" charset="0"/>
              </a:rPr>
              <a:t>Imperial Beach</a:t>
            </a:r>
          </a:p>
          <a:p>
            <a:pPr algn="l" rtl="0" fontAlgn="base">
              <a:buFont typeface="Arial" panose="020B0604020202020204" pitchFamily="34" charset="0"/>
              <a:buChar char="•"/>
            </a:pPr>
            <a:r>
              <a:rPr lang="en-US" b="0" i="0" u="none" strike="noStrike" err="1">
                <a:solidFill>
                  <a:srgbClr val="000000"/>
                </a:solidFill>
                <a:effectLst/>
                <a:latin typeface="Arial" panose="020B0604020202020204" pitchFamily="34" charset="0"/>
              </a:rPr>
              <a:t>Jacumba</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Jamul</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Julian</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a:solidFill>
                  <a:srgbClr val="000000"/>
                </a:solidFill>
                <a:latin typeface="Arial" panose="020B0604020202020204" pitchFamily="34" charset="0"/>
              </a:rPr>
              <a:t>La Jolla</a:t>
            </a:r>
          </a:p>
          <a:p>
            <a:pPr algn="l" rtl="0" fontAlgn="base">
              <a:buFont typeface="Arial" panose="020B0604020202020204" pitchFamily="34" charset="0"/>
              <a:buChar char="•"/>
            </a:pPr>
            <a:r>
              <a:rPr lang="en-US" b="0" i="0">
                <a:solidFill>
                  <a:srgbClr val="000000"/>
                </a:solidFill>
                <a:effectLst/>
                <a:latin typeface="Arial" panose="020B0604020202020204" pitchFamily="34" charset="0"/>
              </a:rPr>
              <a:t>Laguna Beach</a:t>
            </a:r>
          </a:p>
          <a:p>
            <a:pPr algn="l" rtl="0" fontAlgn="base">
              <a:buFont typeface="Arial" panose="020B0604020202020204" pitchFamily="34" charset="0"/>
              <a:buChar char="•"/>
            </a:pPr>
            <a:r>
              <a:rPr lang="en-US">
                <a:solidFill>
                  <a:srgbClr val="000000"/>
                </a:solidFill>
                <a:latin typeface="Arial" panose="020B0604020202020204" pitchFamily="34" charset="0"/>
              </a:rPr>
              <a:t>Laguna Hills</a:t>
            </a:r>
          </a:p>
          <a:p>
            <a:pPr algn="l" rtl="0" fontAlgn="base">
              <a:buFont typeface="Arial" panose="020B0604020202020204" pitchFamily="34" charset="0"/>
              <a:buChar char="•"/>
            </a:pPr>
            <a:r>
              <a:rPr lang="en-US" b="0" i="0">
                <a:solidFill>
                  <a:srgbClr val="000000"/>
                </a:solidFill>
                <a:effectLst/>
                <a:latin typeface="Arial" panose="020B0604020202020204" pitchFamily="34" charset="0"/>
              </a:rPr>
              <a:t>Laguna </a:t>
            </a:r>
            <a:r>
              <a:rPr lang="en-US">
                <a:solidFill>
                  <a:srgbClr val="000000"/>
                </a:solidFill>
                <a:latin typeface="Arial" panose="020B0604020202020204" pitchFamily="34" charset="0"/>
              </a:rPr>
              <a:t>Niguel</a:t>
            </a:r>
            <a:endParaRPr lang="en-US" b="0" i="0">
              <a:solidFill>
                <a:srgbClr val="000000"/>
              </a:solidFill>
              <a:effectLst/>
              <a:latin typeface="Arial" panose="020B0604020202020204" pitchFamily="34" charset="0"/>
            </a:endParaRP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Lakeside</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Mission Viejo</a:t>
            </a:r>
            <a:endParaRPr lang="en-US">
              <a:solidFill>
                <a:srgbClr val="000000"/>
              </a:solidFill>
              <a:latin typeface="Arial" panose="020B0604020202020204" pitchFamily="34" charset="0"/>
            </a:endParaRP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Mount Laguna</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National City</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Naval Base Coronado</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Nestor</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Oceanside</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Pala</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Palomar Mountain</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Pauma Valley</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err="1">
                <a:solidFill>
                  <a:srgbClr val="000000"/>
                </a:solidFill>
                <a:effectLst/>
                <a:latin typeface="Arial" panose="020B0604020202020204" pitchFamily="34" charset="0"/>
              </a:rPr>
              <a:t>Penasquitos</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Pine Valley</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Potrero</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Poway</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Ramona</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err="1">
                <a:solidFill>
                  <a:srgbClr val="000000"/>
                </a:solidFill>
                <a:effectLst/>
                <a:latin typeface="Arial" panose="020B0604020202020204" pitchFamily="34" charset="0"/>
              </a:rPr>
              <a:t>Ranchita</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Rancho Bernardo</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Rancho Santa Fe</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San Clemente</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San Diego</a:t>
            </a:r>
            <a:r>
              <a:rPr lang="en-US" b="0" i="0">
                <a:solidFill>
                  <a:srgbClr val="000000"/>
                </a:solidFill>
                <a:effectLst/>
                <a:latin typeface="Arial" panose="020B0604020202020204" pitchFamily="34" charset="0"/>
              </a:rPr>
              <a:t>​</a:t>
            </a:r>
            <a:r>
              <a:rPr lang="en-US">
                <a:solidFill>
                  <a:srgbClr val="000000"/>
                </a:solidFill>
                <a:latin typeface="Arial" panose="020B0604020202020204" pitchFamily="34" charset="0"/>
              </a:rPr>
              <a:t>​</a:t>
            </a:r>
          </a:p>
          <a:p>
            <a:pPr fontAlgn="base">
              <a:buFont typeface="Arial" panose="020B0604020202020204" pitchFamily="34" charset="0"/>
              <a:buChar char="•"/>
            </a:pPr>
            <a:r>
              <a:rPr lang="en-US" b="0" i="0" u="none" strike="noStrike">
                <a:solidFill>
                  <a:srgbClr val="000000"/>
                </a:solidFill>
                <a:effectLst/>
                <a:latin typeface="Arial" panose="020B0604020202020204" pitchFamily="34" charset="0"/>
              </a:rPr>
              <a:t>San Juan Capistrano</a:t>
            </a:r>
            <a:r>
              <a:rPr lang="en-US" b="0" i="0">
                <a:solidFill>
                  <a:srgbClr val="000000"/>
                </a:solidFill>
                <a:effectLst/>
                <a:latin typeface="Arial" panose="020B0604020202020204" pitchFamily="34" charset="0"/>
              </a:rPr>
              <a:t>​</a:t>
            </a:r>
            <a:endParaRPr lang="en-US">
              <a:solidFill>
                <a:srgbClr val="000000"/>
              </a:solidFill>
              <a:latin typeface="Arial" panose="020B0604020202020204" pitchFamily="34" charset="0"/>
            </a:endParaRPr>
          </a:p>
          <a:p>
            <a:pPr fontAlgn="base">
              <a:buFont typeface="Arial" panose="020B0604020202020204" pitchFamily="34" charset="0"/>
              <a:buChar char="•"/>
            </a:pPr>
            <a:r>
              <a:rPr lang="en-US">
                <a:solidFill>
                  <a:srgbClr val="000000"/>
                </a:solidFill>
                <a:latin typeface="Arial" panose="020B0604020202020204" pitchFamily="34" charset="0"/>
              </a:rPr>
              <a:t>San Marcos</a:t>
            </a:r>
            <a:endParaRPr lang="en-US" b="0" i="0">
              <a:solidFill>
                <a:srgbClr val="000000"/>
              </a:solidFill>
              <a:effectLst/>
              <a:latin typeface="Arial" panose="020B0604020202020204" pitchFamily="34" charset="0"/>
            </a:endParaRP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Santa Ysabel</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Santee</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a:solidFill>
                  <a:srgbClr val="000000"/>
                </a:solidFill>
                <a:latin typeface="Arial" panose="020B0604020202020204" pitchFamily="34" charset="0"/>
              </a:rPr>
              <a:t>Solana Beach</a:t>
            </a:r>
            <a:endParaRPr lang="en-US" b="0" i="0">
              <a:solidFill>
                <a:srgbClr val="000000"/>
              </a:solidFill>
              <a:effectLst/>
              <a:latin typeface="Arial" panose="020B0604020202020204" pitchFamily="34" charset="0"/>
            </a:endParaRP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Valley Center</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Vista</a:t>
            </a:r>
            <a:r>
              <a:rPr lang="en-US" b="0" i="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a:solidFill>
                  <a:srgbClr val="000000"/>
                </a:solidFill>
                <a:effectLst/>
                <a:latin typeface="Arial" panose="020B0604020202020204" pitchFamily="34" charset="0"/>
              </a:rPr>
              <a:t>Warner Springs</a:t>
            </a:r>
            <a:r>
              <a:rPr lang="en-US" b="0" i="0">
                <a:solidFill>
                  <a:srgbClr val="000000"/>
                </a:solidFill>
                <a:effectLst/>
                <a:latin typeface="Arial" panose="020B0604020202020204" pitchFamily="34" charset="0"/>
              </a:rPr>
              <a:t>​</a:t>
            </a:r>
          </a:p>
          <a:p>
            <a:endParaRPr lang="en-US"/>
          </a:p>
        </p:txBody>
      </p:sp>
      <p:sp>
        <p:nvSpPr>
          <p:cNvPr id="5" name="Text Placeholder 4">
            <a:extLst>
              <a:ext uri="{FF2B5EF4-FFF2-40B4-BE49-F238E27FC236}">
                <a16:creationId xmlns:a16="http://schemas.microsoft.com/office/drawing/2014/main" id="{A6CF09DE-C7D9-16EE-A8EB-1DD86839A865}"/>
              </a:ext>
            </a:extLst>
          </p:cNvPr>
          <p:cNvSpPr>
            <a:spLocks noGrp="1"/>
          </p:cNvSpPr>
          <p:nvPr>
            <p:ph type="body" sz="quarter" idx="14"/>
          </p:nvPr>
        </p:nvSpPr>
        <p:spPr/>
        <p:txBody>
          <a:bodyPr lIns="91440" tIns="45720" rIns="91440" bIns="45720" anchor="t"/>
          <a:lstStyle/>
          <a:p>
            <a:r>
              <a:rPr lang="en-US">
                <a:solidFill>
                  <a:schemeClr val="tx1"/>
                </a:solidFill>
              </a:rPr>
              <a:t>40+ communities could potentially be impacted by the scenarios, including:</a:t>
            </a:r>
          </a:p>
        </p:txBody>
      </p:sp>
    </p:spTree>
    <p:custDataLst>
      <p:tags r:id="rId1"/>
    </p:custDataLst>
    <p:extLst>
      <p:ext uri="{BB962C8B-B14F-4D97-AF65-F5344CB8AC3E}">
        <p14:creationId xmlns:p14="http://schemas.microsoft.com/office/powerpoint/2010/main" val="11611059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EC014-9EB8-E19C-C14F-6B0DD2C049D9}"/>
              </a:ext>
            </a:extLst>
          </p:cNvPr>
          <p:cNvSpPr>
            <a:spLocks noGrp="1"/>
          </p:cNvSpPr>
          <p:nvPr>
            <p:ph type="ctrTitle"/>
          </p:nvPr>
        </p:nvSpPr>
        <p:spPr/>
        <p:txBody>
          <a:bodyPr/>
          <a:lstStyle/>
          <a:p>
            <a:r>
              <a:rPr lang="en-US"/>
              <a:t>Lunch Break</a:t>
            </a:r>
          </a:p>
        </p:txBody>
      </p:sp>
    </p:spTree>
    <p:extLst>
      <p:ext uri="{BB962C8B-B14F-4D97-AF65-F5344CB8AC3E}">
        <p14:creationId xmlns:p14="http://schemas.microsoft.com/office/powerpoint/2010/main" val="18962127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EC014-9EB8-E19C-C14F-6B0DD2C049D9}"/>
              </a:ext>
            </a:extLst>
          </p:cNvPr>
          <p:cNvSpPr>
            <a:spLocks noGrp="1"/>
          </p:cNvSpPr>
          <p:nvPr>
            <p:ph type="ctrTitle"/>
          </p:nvPr>
        </p:nvSpPr>
        <p:spPr/>
        <p:txBody>
          <a:bodyPr/>
          <a:lstStyle/>
          <a:p>
            <a:r>
              <a:rPr lang="en-US"/>
              <a:t>Return from Lunch</a:t>
            </a:r>
          </a:p>
        </p:txBody>
      </p:sp>
    </p:spTree>
    <p:extLst>
      <p:ext uri="{BB962C8B-B14F-4D97-AF65-F5344CB8AC3E}">
        <p14:creationId xmlns:p14="http://schemas.microsoft.com/office/powerpoint/2010/main" val="1516970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29E16CE6-5020-F189-DE8F-60FED2BC7CF0}"/>
              </a:ext>
            </a:extLst>
          </p:cNvPr>
          <p:cNvGraphicFramePr>
            <a:graphicFrameLocks noGrp="1"/>
          </p:cNvGraphicFramePr>
          <p:nvPr>
            <p:ph idx="1"/>
          </p:nvPr>
        </p:nvGraphicFramePr>
        <p:xfrm>
          <a:off x="838200" y="1534223"/>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itle 1">
            <a:extLst>
              <a:ext uri="{FF2B5EF4-FFF2-40B4-BE49-F238E27FC236}">
                <a16:creationId xmlns:a16="http://schemas.microsoft.com/office/drawing/2014/main" id="{79626D69-6068-FCCC-4C6D-66A017A06AFC}"/>
              </a:ext>
            </a:extLst>
          </p:cNvPr>
          <p:cNvSpPr>
            <a:spLocks noGrp="1"/>
          </p:cNvSpPr>
          <p:nvPr>
            <p:ph type="title"/>
          </p:nvPr>
        </p:nvSpPr>
        <p:spPr>
          <a:xfrm>
            <a:off x="435008" y="314611"/>
            <a:ext cx="11296180" cy="504904"/>
          </a:xfrm>
        </p:spPr>
        <p:txBody>
          <a:bodyPr/>
          <a:lstStyle/>
          <a:p>
            <a:r>
              <a:rPr lang="en-US" sz="3600" b="1"/>
              <a:t>Exercise Participants</a:t>
            </a:r>
          </a:p>
        </p:txBody>
      </p:sp>
    </p:spTree>
    <p:custDataLst>
      <p:tags r:id="rId1"/>
    </p:custDataLst>
    <p:extLst>
      <p:ext uri="{BB962C8B-B14F-4D97-AF65-F5344CB8AC3E}">
        <p14:creationId xmlns:p14="http://schemas.microsoft.com/office/powerpoint/2010/main" val="11970365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sz="3600">
                <a:cs typeface="Arial"/>
              </a:rPr>
              <a:t>Safety </a:t>
            </a:r>
          </a:p>
        </p:txBody>
      </p:sp>
      <p:sp>
        <p:nvSpPr>
          <p:cNvPr id="6" name="Content Placeholder 5">
            <a:extLst>
              <a:ext uri="{FF2B5EF4-FFF2-40B4-BE49-F238E27FC236}">
                <a16:creationId xmlns:a16="http://schemas.microsoft.com/office/drawing/2014/main" id="{6D50A727-78BC-0A0E-57DC-1731A08EFEB6}"/>
              </a:ext>
            </a:extLst>
          </p:cNvPr>
          <p:cNvSpPr>
            <a:spLocks noGrp="1"/>
          </p:cNvSpPr>
          <p:nvPr>
            <p:ph sz="quarter" idx="13"/>
          </p:nvPr>
        </p:nvSpPr>
        <p:spPr>
          <a:xfrm>
            <a:off x="435007" y="1245870"/>
            <a:ext cx="11296181" cy="5088255"/>
          </a:xfrm>
        </p:spPr>
        <p:txBody>
          <a:bodyPr lIns="91440" tIns="45720" rIns="91440" bIns="45720" anchor="t"/>
          <a:lstStyle/>
          <a:p>
            <a:pPr>
              <a:buFont typeface="Wingdings,Sans-Serif" panose="05000000000000000000" pitchFamily="2" charset="2"/>
              <a:buChar char="§"/>
            </a:pPr>
            <a:r>
              <a:rPr lang="en-US" sz="1800">
                <a:ea typeface="+mn-lt"/>
                <a:cs typeface="+mn-lt"/>
              </a:rPr>
              <a:t>Exercise participant safety takes priority over exercise events. For an emergency that requires assistance, use the phrase “real-world emergency.” The following procedures should be used in case of a real-world emergency during the exercise:</a:t>
            </a:r>
          </a:p>
          <a:p>
            <a:pPr marL="514350" lvl="1" indent="-285750">
              <a:spcBef>
                <a:spcPts val="1000"/>
              </a:spcBef>
              <a:buFont typeface="Arial" panose="020B0604020202020204" pitchFamily="34" charset="0"/>
              <a:buChar char="–"/>
            </a:pPr>
            <a:r>
              <a:rPr lang="en-US" sz="1800">
                <a:ea typeface="+mn-lt"/>
                <a:cs typeface="+mn-lt"/>
              </a:rPr>
              <a:t>Anyone who observes a participant who is seriously ill or injured will immediately notify emergency services and the closest controller, and, within reason and training, render aid.</a:t>
            </a:r>
          </a:p>
          <a:p>
            <a:pPr marL="514350" lvl="1" indent="-285750">
              <a:spcBef>
                <a:spcPts val="1000"/>
              </a:spcBef>
              <a:buFont typeface="Arial" panose="020B0604020202020204" pitchFamily="34" charset="0"/>
              <a:buChar char="–"/>
            </a:pPr>
            <a:r>
              <a:rPr lang="en-US" sz="1800">
                <a:ea typeface="+mn-lt"/>
                <a:cs typeface="+mn-lt"/>
              </a:rPr>
              <a:t>The exercise staff member, aware of a real emergency, will initiate the communication and use the phrase “real-world emergency” when broadcasting to exercise participants. Immediately provide the Exercise Director (Jessica Kunert) and/or Lead Controller the location of the emergency and resources needed, if any. The controller will notify the SimCell as soon as possible if a real-world emergency occurs. </a:t>
            </a:r>
          </a:p>
          <a:p>
            <a:pPr>
              <a:buFont typeface="Wingdings,Sans-Serif" panose="05000000000000000000" pitchFamily="2" charset="2"/>
              <a:buChar char="§"/>
            </a:pPr>
            <a:r>
              <a:rPr lang="en-US" sz="1800">
                <a:ea typeface="+mn-lt"/>
                <a:cs typeface="+mn-lt"/>
              </a:rPr>
              <a:t>The Exercise Director will determine if a real-world emergency warrants a pause in exercise play and when exercise play can be resumed.</a:t>
            </a:r>
          </a:p>
          <a:p>
            <a:pPr>
              <a:buFont typeface="Wingdings,Sans-Serif" panose="05000000000000000000" pitchFamily="2" charset="2"/>
              <a:buChar char="§"/>
            </a:pPr>
            <a:r>
              <a:rPr lang="en-US" sz="1800">
                <a:ea typeface="+mn-lt"/>
                <a:cs typeface="+mn-lt"/>
              </a:rPr>
              <a:t>Standard fire and safety regulations relevant to all locations will be followed during the exercise.</a:t>
            </a:r>
          </a:p>
          <a:p>
            <a:pPr>
              <a:buFont typeface="Wingdings,Sans-Serif" panose="05000000000000000000" pitchFamily="2" charset="2"/>
              <a:buChar char="§"/>
            </a:pPr>
            <a:r>
              <a:rPr lang="en-US" sz="1800">
                <a:ea typeface="+mn-lt"/>
                <a:cs typeface="+mn-lt"/>
              </a:rPr>
              <a:t>All organizations will comply with applicable environmental, health, and safety plans and procedures, as well as the appropriate local, state, and federal environmental health and safety regulations.</a:t>
            </a:r>
          </a:p>
          <a:p>
            <a:pPr>
              <a:buFont typeface="Wingdings,Sans-Serif" panose="05000000000000000000" pitchFamily="2" charset="2"/>
              <a:buChar char="§"/>
            </a:pPr>
            <a:r>
              <a:rPr lang="en-US" sz="1800">
                <a:ea typeface="+mn-lt"/>
                <a:cs typeface="+mn-lt"/>
              </a:rPr>
              <a:t>Additional security considerations exist for any activities occurring in the field</a:t>
            </a:r>
          </a:p>
          <a:p>
            <a:pPr>
              <a:buFont typeface="Wingdings,Sans-Serif" panose="05000000000000000000" pitchFamily="2" charset="2"/>
            </a:pPr>
            <a:endParaRPr lang="en-US" b="1">
              <a:highlight>
                <a:srgbClr val="FFFF00"/>
              </a:highlight>
            </a:endParaRPr>
          </a:p>
          <a:p>
            <a:pPr>
              <a:buFont typeface="Wingdings,Sans-Serif" panose="05000000000000000000" pitchFamily="2" charset="2"/>
            </a:pPr>
            <a:endParaRPr lang="en-US"/>
          </a:p>
        </p:txBody>
      </p:sp>
    </p:spTree>
    <p:custDataLst>
      <p:tags r:id="rId1"/>
    </p:custDataLst>
    <p:extLst>
      <p:ext uri="{BB962C8B-B14F-4D97-AF65-F5344CB8AC3E}">
        <p14:creationId xmlns:p14="http://schemas.microsoft.com/office/powerpoint/2010/main" val="28508002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7FDB30-4136-5C4B-83FC-AB4823EC4B07}"/>
              </a:ext>
            </a:extLst>
          </p:cNvPr>
          <p:cNvSpPr txBox="1">
            <a:spLocks/>
          </p:cNvSpPr>
          <p:nvPr/>
        </p:nvSpPr>
        <p:spPr>
          <a:xfrm>
            <a:off x="411161" y="407960"/>
            <a:ext cx="9166889" cy="480131"/>
          </a:xfrm>
          <a:prstGeom prst="rect">
            <a:avLst/>
          </a:prstGeom>
        </p:spPr>
        <p:txBody>
          <a:bodyPr wrap="square">
            <a:spAutoFit/>
          </a:bodyPr>
          <a:lstStyle>
            <a:lvl1pPr algn="l" defTabSz="914400" rtl="0" eaLnBrk="1" latinLnBrk="0" hangingPunct="1">
              <a:lnSpc>
                <a:spcPct val="90000"/>
              </a:lnSpc>
              <a:spcBef>
                <a:spcPct val="0"/>
              </a:spcBef>
              <a:buNone/>
              <a:defRPr sz="4400" kern="1200" baseline="0">
                <a:solidFill>
                  <a:schemeClr val="tx1"/>
                </a:solidFill>
                <a:latin typeface="Arial" panose="020B0604020202020204" pitchFamily="34" charset="0"/>
                <a:ea typeface="+mj-ea"/>
                <a:cs typeface="+mj-cs"/>
              </a:defRPr>
            </a:lvl1pPr>
          </a:lstStyle>
          <a:p>
            <a:r>
              <a:rPr lang="en-US" sz="2800" b="1"/>
              <a:t>Exercise Communication</a:t>
            </a:r>
          </a:p>
        </p:txBody>
      </p:sp>
      <p:sp>
        <p:nvSpPr>
          <p:cNvPr id="6" name="Rectangle 5">
            <a:extLst>
              <a:ext uri="{FF2B5EF4-FFF2-40B4-BE49-F238E27FC236}">
                <a16:creationId xmlns:a16="http://schemas.microsoft.com/office/drawing/2014/main" id="{E9A15C65-AD8E-6F40-8736-51A237A83A90}"/>
              </a:ext>
            </a:extLst>
          </p:cNvPr>
          <p:cNvSpPr/>
          <p:nvPr/>
        </p:nvSpPr>
        <p:spPr>
          <a:xfrm>
            <a:off x="375566" y="978524"/>
            <a:ext cx="11440868" cy="5268109"/>
          </a:xfrm>
          <a:prstGeom prst="rect">
            <a:avLst/>
          </a:prstGeom>
        </p:spPr>
        <p:txBody>
          <a:bodyPr wrap="square" lIns="91440" tIns="45720" rIns="91440" bIns="45720" anchor="t">
            <a:spAutoFit/>
          </a:bodyPr>
          <a:lstStyle/>
          <a:p>
            <a:pPr marL="22860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All communications will be contained to those players and simulation entities listed on the Communications Plan/Directory.</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All communications (e.g., written, Teams, telephone, and e-mail) during the exercise will begin and end with the statement “EXERCISE, EXERCISE, EXERCISE”. </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If an SDG&amp;E player steps away regarding an urgent responsibility, please have someone available to take over as normal response expectations and rules would apply.</a:t>
            </a:r>
          </a:p>
          <a:p>
            <a:pPr marL="22860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If an external agency player needs to step out or pause play, or for any generic simulation needs please contact: </a:t>
            </a:r>
            <a:r>
              <a:rPr lang="en-US" sz="1800"/>
              <a:t>(619) 207-7327</a:t>
            </a:r>
            <a:endParaRPr lang="en-US">
              <a:solidFill>
                <a:schemeClr val="tx1">
                  <a:lumMod val="75000"/>
                  <a:lumOff val="25000"/>
                </a:schemeClr>
              </a:solidFill>
            </a:endParaRP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Utilize the meeting link in the invitation to simulate the Policy room and/or Notification Group call (day 1), however post documents and updates via the relevant EOC teams channels per EOC policy. </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Once a task is complete, please post any files relevant to response in the EOC Teams Channel as would normally occur during an EOC activation. </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Ensure players are aware of the Communications Plan/Directory when identifying who they need to contact during the exercise. </a:t>
            </a:r>
          </a:p>
          <a:p>
            <a:pPr marL="228600" marR="0" lvl="0" indent="-228600">
              <a:lnSpc>
                <a:spcPct val="90000"/>
              </a:lnSpc>
              <a:spcBef>
                <a:spcPts val="1000"/>
              </a:spcBef>
              <a:spcAft>
                <a:spcPts val="600"/>
              </a:spcAft>
              <a:buClr>
                <a:schemeClr val="accent1"/>
              </a:buClr>
              <a:buFont typeface="Wingdings" panose="05000000000000000000" pitchFamily="2" charset="2"/>
              <a:buChar char="§"/>
            </a:pPr>
            <a:endParaRPr lang="en-US">
              <a:solidFill>
                <a:schemeClr val="tx1">
                  <a:lumMod val="75000"/>
                  <a:lumOff val="25000"/>
                </a:schemeClr>
              </a:solidFill>
              <a:highlight>
                <a:srgbClr val="FFFF00"/>
              </a:highlight>
            </a:endParaRPr>
          </a:p>
        </p:txBody>
      </p:sp>
    </p:spTree>
    <p:custDataLst>
      <p:tags r:id="rId1"/>
    </p:custDataLst>
    <p:extLst>
      <p:ext uri="{BB962C8B-B14F-4D97-AF65-F5344CB8AC3E}">
        <p14:creationId xmlns:p14="http://schemas.microsoft.com/office/powerpoint/2010/main" val="17512735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85F979DA-3BEB-AEE9-212E-A8C821397AE5}"/>
              </a:ext>
            </a:extLst>
          </p:cNvPr>
          <p:cNvGraphicFramePr>
            <a:graphicFrameLocks noGrp="1"/>
          </p:cNvGraphicFramePr>
          <p:nvPr/>
        </p:nvGraphicFramePr>
        <p:xfrm>
          <a:off x="0" y="708862"/>
          <a:ext cx="12192000" cy="6073176"/>
        </p:xfrm>
        <a:graphic>
          <a:graphicData uri="http://schemas.openxmlformats.org/drawingml/2006/table">
            <a:tbl>
              <a:tblPr firstRow="1" bandRow="1"/>
              <a:tblGrid>
                <a:gridCol w="4165683">
                  <a:extLst>
                    <a:ext uri="{9D8B030D-6E8A-4147-A177-3AD203B41FA5}">
                      <a16:colId xmlns:a16="http://schemas.microsoft.com/office/drawing/2014/main" val="3399604658"/>
                    </a:ext>
                  </a:extLst>
                </a:gridCol>
                <a:gridCol w="1983447">
                  <a:extLst>
                    <a:ext uri="{9D8B030D-6E8A-4147-A177-3AD203B41FA5}">
                      <a16:colId xmlns:a16="http://schemas.microsoft.com/office/drawing/2014/main" val="1253232495"/>
                    </a:ext>
                  </a:extLst>
                </a:gridCol>
                <a:gridCol w="2013358">
                  <a:extLst>
                    <a:ext uri="{9D8B030D-6E8A-4147-A177-3AD203B41FA5}">
                      <a16:colId xmlns:a16="http://schemas.microsoft.com/office/drawing/2014/main" val="2892180348"/>
                    </a:ext>
                  </a:extLst>
                </a:gridCol>
                <a:gridCol w="2139193">
                  <a:extLst>
                    <a:ext uri="{9D8B030D-6E8A-4147-A177-3AD203B41FA5}">
                      <a16:colId xmlns:a16="http://schemas.microsoft.com/office/drawing/2014/main" val="3655802523"/>
                    </a:ext>
                  </a:extLst>
                </a:gridCol>
                <a:gridCol w="1890319">
                  <a:extLst>
                    <a:ext uri="{9D8B030D-6E8A-4147-A177-3AD203B41FA5}">
                      <a16:colId xmlns:a16="http://schemas.microsoft.com/office/drawing/2014/main" val="2424406028"/>
                    </a:ext>
                  </a:extLst>
                </a:gridCol>
              </a:tblGrid>
              <a:tr h="265246">
                <a:tc>
                  <a:txBody>
                    <a:bodyPr/>
                    <a:lstStyle/>
                    <a:p>
                      <a:pPr marL="0" marR="0" algn="ctr">
                        <a:lnSpc>
                          <a:spcPct val="107000"/>
                        </a:lnSpc>
                        <a:spcBef>
                          <a:spcPts val="0"/>
                        </a:spcBef>
                        <a:spcAft>
                          <a:spcPts val="0"/>
                        </a:spcAft>
                      </a:pPr>
                      <a:r>
                        <a:rPr lang="en-US" sz="1200">
                          <a:effectLst/>
                          <a:latin typeface="Arial" panose="020B0604020202020204" pitchFamily="34" charset="0"/>
                          <a:ea typeface="Calibri" panose="020F0502020204030204" pitchFamily="34" charset="0"/>
                          <a:cs typeface="Times New Roman" panose="02020603050405020304" pitchFamily="18" charset="0"/>
                        </a:rPr>
                        <a:t> </a:t>
                      </a:r>
                    </a:p>
                  </a:txBody>
                  <a:tcPr marL="24810" marR="24810" marT="0" marB="0" anchor="ctr">
                    <a:lnL w="12700" cap="flat" cmpd="sng" algn="ctr">
                      <a:solidFill>
                        <a:srgbClr val="A5A5A5"/>
                      </a:solidFill>
                      <a:prstDash val="solid"/>
                      <a:round/>
                      <a:headEnd type="none" w="med" len="med"/>
                      <a:tailEnd type="none" w="med" len="med"/>
                    </a:lnL>
                    <a:lnR>
                      <a:noFill/>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002060"/>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 </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a:noFill/>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002060"/>
                    </a:solidFill>
                  </a:tcPr>
                </a:tc>
                <a:tc gridSpan="2">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May 1, 2023</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002060"/>
                    </a:solidFill>
                  </a:tcPr>
                </a:tc>
                <a:tc hMerge="1">
                  <a:txBody>
                    <a:bodyPr/>
                    <a:lstStyle/>
                    <a:p>
                      <a:endParaRPr lang="en-US"/>
                    </a:p>
                  </a:txBody>
                  <a:tcPr/>
                </a:tc>
                <a:tc>
                  <a:txBody>
                    <a:bodyPr/>
                    <a:lstStyle/>
                    <a:p>
                      <a:pPr algn="ctr"/>
                      <a:r>
                        <a:rPr lang="en-US" sz="1200" b="1" kern="1200">
                          <a:solidFill>
                            <a:srgbClr val="FFFFFF"/>
                          </a:solidFill>
                          <a:effectLst/>
                          <a:latin typeface="Arial" panose="020B0604020202020204" pitchFamily="34" charset="0"/>
                          <a:cs typeface="Arial" panose="020B0604020202020204" pitchFamily="34" charset="0"/>
                        </a:rPr>
                        <a:t>May 2, 2023</a:t>
                      </a:r>
                    </a:p>
                  </a:txBody>
                  <a:tcPr>
                    <a:lnL w="12700" cap="flat" cmpd="sng" algn="ctr">
                      <a:solidFill>
                        <a:srgbClr val="A5A5A5"/>
                      </a:solidFill>
                      <a:prstDash val="solid"/>
                      <a:round/>
                      <a:headEnd type="none" w="med" len="med"/>
                      <a:tailEnd type="none" w="med" len="med"/>
                    </a:lnL>
                    <a:solidFill>
                      <a:srgbClr val="002060"/>
                    </a:solidFill>
                  </a:tcPr>
                </a:tc>
                <a:extLst>
                  <a:ext uri="{0D108BD9-81ED-4DB2-BD59-A6C34878D82A}">
                    <a16:rowId xmlns:a16="http://schemas.microsoft.com/office/drawing/2014/main" val="314690692"/>
                  </a:ext>
                </a:extLst>
              </a:tr>
              <a:tr h="329874">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Calibri" panose="020F0502020204030204" pitchFamily="34" charset="0"/>
                          <a:cs typeface="Times New Roman" panose="02020603050405020304" pitchFamily="18" charset="0"/>
                        </a:rPr>
                        <a:t>System or Process</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a:noFill/>
                    </a:lnR>
                    <a:lnT w="12700" cap="flat" cmpd="sng" algn="ctr">
                      <a:solidFill>
                        <a:srgbClr val="A5A5A5"/>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F7F7F"/>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Environment</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a:noFill/>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F7F7F"/>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72 hour</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7F7F7F"/>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48 hour</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7F7F7F"/>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De-energization</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B w="12700" cap="flat" cmpd="sng" algn="ctr">
                      <a:solidFill>
                        <a:srgbClr val="A5A5A5"/>
                      </a:solidFill>
                      <a:prstDash val="solid"/>
                      <a:round/>
                      <a:headEnd type="none" w="med" len="med"/>
                      <a:tailEnd type="none" w="med" len="med"/>
                    </a:lnB>
                    <a:solidFill>
                      <a:srgbClr val="7F7F7F"/>
                    </a:solidFill>
                  </a:tcPr>
                </a:tc>
                <a:extLst>
                  <a:ext uri="{0D108BD9-81ED-4DB2-BD59-A6C34878D82A}">
                    <a16:rowId xmlns:a16="http://schemas.microsoft.com/office/drawing/2014/main" val="3169042526"/>
                  </a:ext>
                </a:extLst>
              </a:tr>
              <a:tr h="175542">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Meteorology Briefings</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Simulated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Simulated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DEDED"/>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Simulated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DEDED"/>
                    </a:solidFill>
                  </a:tcPr>
                </a:tc>
                <a:extLst>
                  <a:ext uri="{0D108BD9-81ED-4DB2-BD59-A6C34878D82A}">
                    <a16:rowId xmlns:a16="http://schemas.microsoft.com/office/drawing/2014/main" val="2421560942"/>
                  </a:ext>
                </a:extLst>
              </a:tr>
              <a:tr h="20693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Enterprise Notification System (ENS)</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Test Group</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ENS Report available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Test Group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Test Group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112068488"/>
                  </a:ext>
                </a:extLst>
              </a:tr>
              <a:tr h="413873">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Geographic Information System (GIS) PSPS Preview</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2">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EF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Simulated: Screenshots</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DEDED"/>
                    </a:solidFill>
                  </a:tcPr>
                </a:tc>
                <a:extLst>
                  <a:ext uri="{0D108BD9-81ED-4DB2-BD59-A6C34878D82A}">
                    <a16:rowId xmlns:a16="http://schemas.microsoft.com/office/drawing/2014/main" val="162001728"/>
                  </a:ext>
                </a:extLst>
              </a:tr>
              <a:tr h="24587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PSPS Dashboard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Training Mode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Utilize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013719153"/>
                  </a:ext>
                </a:extLst>
              </a:tr>
              <a:tr h="329874">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De-energized EOC Dashboard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Training Mode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Utilize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066149767"/>
                  </a:ext>
                </a:extLst>
              </a:tr>
              <a:tr h="364775">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Public Safety Partner Portal &amp; Mobile App</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 Manual Mode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extLst>
                  <a:ext uri="{0D108BD9-81ED-4DB2-BD59-A6C34878D82A}">
                    <a16:rowId xmlns:a16="http://schemas.microsoft.com/office/drawing/2014/main" val="801475164"/>
                  </a:ext>
                </a:extLst>
              </a:tr>
              <a:tr h="66586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California Governor's Office of Emergency Services (Cal OES) Online Form*</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EFD9"/>
                    </a:solidFill>
                  </a:tcPr>
                </a:tc>
                <a:extLst>
                  <a:ext uri="{0D108BD9-81ED-4DB2-BD59-A6C34878D82A}">
                    <a16:rowId xmlns:a16="http://schemas.microsoft.com/office/drawing/2014/main" val="1670494883"/>
                  </a:ext>
                </a:extLst>
              </a:tr>
              <a:tr h="497871">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California Public Utilities System (CPUC) Notification</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extLst>
                  <a:ext uri="{0D108BD9-81ED-4DB2-BD59-A6C34878D82A}">
                    <a16:rowId xmlns:a16="http://schemas.microsoft.com/office/drawing/2014/main" val="743278931"/>
                  </a:ext>
                </a:extLst>
              </a:tr>
              <a:tr h="66586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Public Safety Partner E-mail Notification (replaced K2)</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2">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FF7CC"/>
                    </a:solidFill>
                  </a:tcPr>
                </a:tc>
                <a:extLst>
                  <a:ext uri="{0D108BD9-81ED-4DB2-BD59-A6C34878D82A}">
                    <a16:rowId xmlns:a16="http://schemas.microsoft.com/office/drawing/2014/main" val="1278987865"/>
                  </a:ext>
                </a:extLst>
              </a:tr>
              <a:tr h="175542">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Cal OES PowerPoint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effectLst/>
                          <a:latin typeface="Arial" panose="020B0604020202020204" pitchFamily="34" charset="0"/>
                          <a:ea typeface="Calibri" panose="020F0502020204030204" pitchFamily="34" charset="0"/>
                          <a:cs typeface="Times New Roman" panose="02020603050405020304" pitchFamily="18" charset="0"/>
                        </a:rPr>
                        <a:t>Simulated</a:t>
                      </a: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bg1">
                        <a:lumMod val="95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extLst>
                  <a:ext uri="{0D108BD9-81ED-4DB2-BD59-A6C34878D82A}">
                    <a16:rowId xmlns:a16="http://schemas.microsoft.com/office/drawing/2014/main" val="485645928"/>
                  </a:ext>
                </a:extLst>
              </a:tr>
              <a:tr h="413873">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News Release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FF7CC"/>
                    </a:solidFill>
                  </a:tcPr>
                </a:tc>
                <a:extLst>
                  <a:ext uri="{0D108BD9-81ED-4DB2-BD59-A6C34878D82A}">
                    <a16:rowId xmlns:a16="http://schemas.microsoft.com/office/drawing/2014/main" val="1053955508"/>
                  </a:ext>
                </a:extLst>
              </a:tr>
              <a:tr h="413873">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Accessible Hazard Alert System (AHAS)</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QA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853574804"/>
                  </a:ext>
                </a:extLst>
              </a:tr>
              <a:tr h="497871">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Access and Functional Needs (AFN) Daily Summary Email</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365373825"/>
                  </a:ext>
                </a:extLst>
              </a:tr>
              <a:tr h="24587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Public Website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QA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QA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QA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QA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519316498"/>
                  </a:ext>
                </a:extLst>
              </a:tr>
            </a:tbl>
          </a:graphicData>
        </a:graphic>
      </p:graphicFrame>
      <p:sp>
        <p:nvSpPr>
          <p:cNvPr id="2" name="Title 1">
            <a:extLst>
              <a:ext uri="{FF2B5EF4-FFF2-40B4-BE49-F238E27FC236}">
                <a16:creationId xmlns:a16="http://schemas.microsoft.com/office/drawing/2014/main" id="{E923F490-3488-D44B-BDCB-AB9A5021104A}"/>
              </a:ext>
            </a:extLst>
          </p:cNvPr>
          <p:cNvSpPr txBox="1">
            <a:spLocks/>
          </p:cNvSpPr>
          <p:nvPr/>
        </p:nvSpPr>
        <p:spPr>
          <a:xfrm>
            <a:off x="65893" y="79719"/>
            <a:ext cx="11296180" cy="50490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solidFill>
                  <a:schemeClr val="tx1">
                    <a:lumMod val="75000"/>
                    <a:lumOff val="25000"/>
                  </a:schemeClr>
                </a:solidFill>
              </a:rPr>
              <a:t>EOC Systems Utilized</a:t>
            </a:r>
          </a:p>
        </p:txBody>
      </p:sp>
      <p:graphicFrame>
        <p:nvGraphicFramePr>
          <p:cNvPr id="3" name="Table 2">
            <a:extLst>
              <a:ext uri="{FF2B5EF4-FFF2-40B4-BE49-F238E27FC236}">
                <a16:creationId xmlns:a16="http://schemas.microsoft.com/office/drawing/2014/main" id="{C64978F7-8856-4267-592E-14C312911F34}"/>
              </a:ext>
            </a:extLst>
          </p:cNvPr>
          <p:cNvGraphicFramePr>
            <a:graphicFrameLocks noGrp="1"/>
          </p:cNvGraphicFramePr>
          <p:nvPr/>
        </p:nvGraphicFramePr>
        <p:xfrm>
          <a:off x="5340878" y="169280"/>
          <a:ext cx="6588655" cy="415105"/>
        </p:xfrm>
        <a:graphic>
          <a:graphicData uri="http://schemas.openxmlformats.org/drawingml/2006/table">
            <a:tbl>
              <a:tblPr firstRow="1" firstCol="1" bandRow="1"/>
              <a:tblGrid>
                <a:gridCol w="882122">
                  <a:extLst>
                    <a:ext uri="{9D8B030D-6E8A-4147-A177-3AD203B41FA5}">
                      <a16:colId xmlns:a16="http://schemas.microsoft.com/office/drawing/2014/main" val="3220537061"/>
                    </a:ext>
                  </a:extLst>
                </a:gridCol>
                <a:gridCol w="1066800">
                  <a:extLst>
                    <a:ext uri="{9D8B030D-6E8A-4147-A177-3AD203B41FA5}">
                      <a16:colId xmlns:a16="http://schemas.microsoft.com/office/drawing/2014/main" val="1665353275"/>
                    </a:ext>
                  </a:extLst>
                </a:gridCol>
                <a:gridCol w="1100667">
                  <a:extLst>
                    <a:ext uri="{9D8B030D-6E8A-4147-A177-3AD203B41FA5}">
                      <a16:colId xmlns:a16="http://schemas.microsoft.com/office/drawing/2014/main" val="1267196978"/>
                    </a:ext>
                  </a:extLst>
                </a:gridCol>
                <a:gridCol w="2128261">
                  <a:extLst>
                    <a:ext uri="{9D8B030D-6E8A-4147-A177-3AD203B41FA5}">
                      <a16:colId xmlns:a16="http://schemas.microsoft.com/office/drawing/2014/main" val="1722398416"/>
                    </a:ext>
                  </a:extLst>
                </a:gridCol>
                <a:gridCol w="1410805">
                  <a:extLst>
                    <a:ext uri="{9D8B030D-6E8A-4147-A177-3AD203B41FA5}">
                      <a16:colId xmlns:a16="http://schemas.microsoft.com/office/drawing/2014/main" val="113715348"/>
                    </a:ext>
                  </a:extLst>
                </a:gridCol>
              </a:tblGrid>
              <a:tr h="415105">
                <a:tc>
                  <a:txBody>
                    <a:bodyPr/>
                    <a:lstStyle/>
                    <a:p>
                      <a:pPr marL="0" marR="0" algn="ctr">
                        <a:spcBef>
                          <a:spcPts val="0"/>
                        </a:spcBef>
                        <a:spcAft>
                          <a:spcPts val="600"/>
                        </a:spcAft>
                      </a:pPr>
                      <a:r>
                        <a:rPr lang="en-US" sz="1100" b="1">
                          <a:effectLst/>
                          <a:latin typeface="Arial" panose="020B0604020202020204" pitchFamily="34" charset="0"/>
                          <a:ea typeface="Segoe UI Symbol" panose="020B0502040204020203" pitchFamily="34" charset="0"/>
                          <a:cs typeface="Arial" panose="020B0604020202020204" pitchFamily="34" charset="0"/>
                        </a:rPr>
                        <a:t>Legend:</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tcPr>
                </a:tc>
                <a:tc>
                  <a:txBody>
                    <a:bodyPr/>
                    <a:lstStyle/>
                    <a:p>
                      <a:pPr marL="0" marR="0" algn="ctr">
                        <a:spcBef>
                          <a:spcPts val="0"/>
                        </a:spcBef>
                        <a:spcAft>
                          <a:spcPts val="600"/>
                        </a:spcAft>
                      </a:pPr>
                      <a:r>
                        <a:rPr lang="en-US" sz="1100">
                          <a:solidFill>
                            <a:srgbClr val="000000"/>
                          </a:solidFill>
                          <a:effectLst/>
                          <a:latin typeface="Arial" panose="020B0604020202020204" pitchFamily="34" charset="0"/>
                          <a:ea typeface="Segoe UI Symbol" panose="020B0502040204020203" pitchFamily="34" charset="0"/>
                          <a:cs typeface="Arial" panose="020B0604020202020204" pitchFamily="34" charset="0"/>
                        </a:rPr>
                        <a:t>Simulated</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solidFill>
                      <a:srgbClr val="BFBFBF"/>
                    </a:solidFill>
                  </a:tcPr>
                </a:tc>
                <a:tc>
                  <a:txBody>
                    <a:bodyPr/>
                    <a:lstStyle/>
                    <a:p>
                      <a:pPr marL="0" marR="0" algn="ctr">
                        <a:spcBef>
                          <a:spcPts val="0"/>
                        </a:spcBef>
                        <a:spcAft>
                          <a:spcPts val="600"/>
                        </a:spcAft>
                      </a:pPr>
                      <a:r>
                        <a:rPr lang="en-US" sz="1100">
                          <a:solidFill>
                            <a:srgbClr val="000000"/>
                          </a:solidFill>
                          <a:effectLst/>
                          <a:latin typeface="Arial" panose="020B0604020202020204" pitchFamily="34" charset="0"/>
                          <a:ea typeface="Segoe UI Symbol" panose="020B0502040204020203" pitchFamily="34" charset="0"/>
                          <a:cs typeface="Arial" panose="020B0604020202020204" pitchFamily="34" charset="0"/>
                        </a:rPr>
                        <a:t>Develop &amp; Send/Post</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600"/>
                        </a:spcAft>
                      </a:pPr>
                      <a:r>
                        <a:rPr lang="en-US" sz="1100">
                          <a:solidFill>
                            <a:srgbClr val="000000"/>
                          </a:solidFill>
                          <a:effectLst/>
                          <a:latin typeface="Arial" panose="020B0604020202020204" pitchFamily="34" charset="0"/>
                          <a:ea typeface="Segoe UI Symbol" panose="020B0502040204020203" pitchFamily="34" charset="0"/>
                          <a:cs typeface="Arial" panose="020B0604020202020204" pitchFamily="34" charset="0"/>
                        </a:rPr>
                        <a:t>Develop &amp; Do Not Send or Test Group/ QA Only</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solidFill>
                      <a:srgbClr val="FFF7CC"/>
                    </a:solidFill>
                  </a:tcPr>
                </a:tc>
                <a:tc>
                  <a:txBody>
                    <a:bodyPr/>
                    <a:lstStyle/>
                    <a:p>
                      <a:pPr marL="0" marR="0" algn="ctr">
                        <a:spcBef>
                          <a:spcPts val="0"/>
                        </a:spcBef>
                        <a:spcAft>
                          <a:spcPts val="600"/>
                        </a:spcAft>
                      </a:pPr>
                      <a:r>
                        <a:rPr lang="en-US" sz="1100">
                          <a:solidFill>
                            <a:srgbClr val="000000"/>
                          </a:solidFill>
                          <a:effectLst/>
                          <a:latin typeface="Arial" panose="020B0604020202020204" pitchFamily="34" charset="0"/>
                          <a:ea typeface="Segoe UI Symbol" panose="020B0502040204020203" pitchFamily="34" charset="0"/>
                          <a:cs typeface="Arial" panose="020B0604020202020204" pitchFamily="34" charset="0"/>
                        </a:rPr>
                        <a:t>Do Not Use</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solidFill>
                      <a:srgbClr val="FBE5D6"/>
                    </a:solidFill>
                  </a:tcPr>
                </a:tc>
                <a:extLst>
                  <a:ext uri="{0D108BD9-81ED-4DB2-BD59-A6C34878D82A}">
                    <a16:rowId xmlns:a16="http://schemas.microsoft.com/office/drawing/2014/main" val="1447484452"/>
                  </a:ext>
                </a:extLst>
              </a:tr>
            </a:tbl>
          </a:graphicData>
        </a:graphic>
      </p:graphicFrame>
    </p:spTree>
    <p:custDataLst>
      <p:tags r:id="rId1"/>
    </p:custDataLst>
    <p:extLst>
      <p:ext uri="{BB962C8B-B14F-4D97-AF65-F5344CB8AC3E}">
        <p14:creationId xmlns:p14="http://schemas.microsoft.com/office/powerpoint/2010/main" val="16164119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EC014-9EB8-E19C-C14F-6B0DD2C049D9}"/>
              </a:ext>
            </a:extLst>
          </p:cNvPr>
          <p:cNvSpPr>
            <a:spLocks noGrp="1"/>
          </p:cNvSpPr>
          <p:nvPr>
            <p:ph type="ctrTitle"/>
          </p:nvPr>
        </p:nvSpPr>
        <p:spPr/>
        <p:txBody>
          <a:bodyPr/>
          <a:lstStyle/>
          <a:p>
            <a:r>
              <a:rPr lang="en-US"/>
              <a:t>Start of Exercise (48-hour)</a:t>
            </a:r>
          </a:p>
        </p:txBody>
      </p:sp>
    </p:spTree>
    <p:extLst>
      <p:ext uri="{BB962C8B-B14F-4D97-AF65-F5344CB8AC3E}">
        <p14:creationId xmlns:p14="http://schemas.microsoft.com/office/powerpoint/2010/main" val="13785523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7AAE218-692D-B329-9993-5BE508360937}"/>
              </a:ext>
            </a:extLst>
          </p:cNvPr>
          <p:cNvSpPr>
            <a:spLocks noGrp="1"/>
          </p:cNvSpPr>
          <p:nvPr>
            <p:ph sz="quarter" idx="12"/>
          </p:nvPr>
        </p:nvSpPr>
        <p:spPr>
          <a:xfrm>
            <a:off x="460812" y="2188158"/>
            <a:ext cx="6599535" cy="2481684"/>
          </a:xfrm>
        </p:spPr>
        <p:txBody>
          <a:bodyPr/>
          <a:lstStyle/>
          <a:p>
            <a:r>
              <a:rPr lang="en-US" sz="1600" b="1"/>
              <a:t>SCENARIO UPDATE</a:t>
            </a:r>
            <a:endParaRPr lang="en-US" sz="1600"/>
          </a:p>
          <a:p>
            <a:r>
              <a:rPr lang="en-US" sz="1600">
                <a:effectLst/>
                <a:latin typeface="Arial" panose="020B0604020202020204" pitchFamily="34" charset="0"/>
                <a:ea typeface="Segoe UI Symbol" panose="020B0502040204020203" pitchFamily="34" charset="0"/>
              </a:rPr>
              <a:t>It is currently 48 hours in advance of an anticipated PSPS event. The SDG&amp;E EOC is currently at a Level 4 activation. </a:t>
            </a:r>
          </a:p>
          <a:p>
            <a:r>
              <a:rPr lang="en-US" sz="1600" b="1"/>
              <a:t>WEATHER UPDATE</a:t>
            </a:r>
          </a:p>
          <a:p>
            <a:pPr marL="285750" indent="-285750">
              <a:buFont typeface="Arial" panose="020B0604020202020204" pitchFamily="34" charset="0"/>
              <a:buChar char="•"/>
            </a:pPr>
            <a:r>
              <a:rPr lang="en-US" sz="1600">
                <a:effectLst/>
                <a:ea typeface="Segoe UI Symbol" panose="020B0502040204020203" pitchFamily="34" charset="0"/>
                <a:cs typeface="Segoe UI Symbol" panose="020B0502040204020203" pitchFamily="34" charset="0"/>
              </a:rPr>
              <a:t>Forecast models in advance of the event indicated that winds would surface in a mountain wave pattern. Such events are known for producing strong winds that occur outside of the “typical” Santa Ana wind footprint and are notoriously difficult to forecast.</a:t>
            </a:r>
          </a:p>
          <a:p>
            <a:endParaRPr lang="en-US" b="1"/>
          </a:p>
        </p:txBody>
      </p:sp>
      <p:sp>
        <p:nvSpPr>
          <p:cNvPr id="2" name="Title 1">
            <a:extLst>
              <a:ext uri="{FF2B5EF4-FFF2-40B4-BE49-F238E27FC236}">
                <a16:creationId xmlns:a16="http://schemas.microsoft.com/office/drawing/2014/main" id="{C4ABD300-C28D-0F31-1F34-E41480A979B3}"/>
              </a:ext>
            </a:extLst>
          </p:cNvPr>
          <p:cNvSpPr>
            <a:spLocks noGrp="1"/>
          </p:cNvSpPr>
          <p:nvPr>
            <p:ph type="title"/>
          </p:nvPr>
        </p:nvSpPr>
        <p:spPr/>
        <p:txBody>
          <a:bodyPr/>
          <a:lstStyle/>
          <a:p>
            <a:r>
              <a:rPr lang="en-US"/>
              <a:t>Exercise Scenario</a:t>
            </a:r>
          </a:p>
        </p:txBody>
      </p:sp>
      <p:sp>
        <p:nvSpPr>
          <p:cNvPr id="3" name="TextBox 2">
            <a:extLst>
              <a:ext uri="{FF2B5EF4-FFF2-40B4-BE49-F238E27FC236}">
                <a16:creationId xmlns:a16="http://schemas.microsoft.com/office/drawing/2014/main" id="{6DB39215-D25E-5075-74C8-8314CD907811}"/>
              </a:ext>
            </a:extLst>
          </p:cNvPr>
          <p:cNvSpPr txBox="1"/>
          <p:nvPr/>
        </p:nvSpPr>
        <p:spPr>
          <a:xfrm>
            <a:off x="2368619" y="5899263"/>
            <a:ext cx="2576300" cy="369332"/>
          </a:xfrm>
          <a:prstGeom prst="rect">
            <a:avLst/>
          </a:prstGeom>
          <a:noFill/>
        </p:spPr>
        <p:txBody>
          <a:bodyPr wrap="square" rtlCol="0">
            <a:spAutoFit/>
          </a:bodyPr>
          <a:lstStyle/>
          <a:p>
            <a:r>
              <a:rPr lang="en-US" b="1">
                <a:solidFill>
                  <a:srgbClr val="FF0000"/>
                </a:solidFill>
              </a:rPr>
              <a:t>EXERCISE USE ONLY</a:t>
            </a:r>
          </a:p>
        </p:txBody>
      </p:sp>
      <p:pic>
        <p:nvPicPr>
          <p:cNvPr id="7" name="Picture 6" descr="Map&#10;&#10;Description automatically generated with medium confidence">
            <a:extLst>
              <a:ext uri="{FF2B5EF4-FFF2-40B4-BE49-F238E27FC236}">
                <a16:creationId xmlns:a16="http://schemas.microsoft.com/office/drawing/2014/main" id="{0CB981CB-5861-CD63-DFF6-D5601648B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83863" y="1118456"/>
            <a:ext cx="4347325" cy="2481684"/>
          </a:xfrm>
          <a:prstGeom prst="rect">
            <a:avLst/>
          </a:prstGeom>
          <a:ln>
            <a:solidFill>
              <a:schemeClr val="tx1"/>
            </a:solidFill>
          </a:ln>
        </p:spPr>
      </p:pic>
      <p:pic>
        <p:nvPicPr>
          <p:cNvPr id="8" name="Picture 7" descr="Map&#10;&#10;Description automatically generated">
            <a:extLst>
              <a:ext uri="{FF2B5EF4-FFF2-40B4-BE49-F238E27FC236}">
                <a16:creationId xmlns:a16="http://schemas.microsoft.com/office/drawing/2014/main" id="{229C377A-7826-8C02-37BD-A40901CB4D3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3862" y="3736802"/>
            <a:ext cx="4347325" cy="2481684"/>
          </a:xfrm>
          <a:prstGeom prst="rect">
            <a:avLst/>
          </a:prstGeom>
          <a:ln>
            <a:solidFill>
              <a:schemeClr val="tx1"/>
            </a:solidFill>
          </a:ln>
        </p:spPr>
      </p:pic>
    </p:spTree>
    <p:custDataLst>
      <p:tags r:id="rId1"/>
    </p:custDataLst>
    <p:extLst>
      <p:ext uri="{BB962C8B-B14F-4D97-AF65-F5344CB8AC3E}">
        <p14:creationId xmlns:p14="http://schemas.microsoft.com/office/powerpoint/2010/main" val="2823541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54E08-3B12-BE37-5C2E-2B1A33D09721}"/>
              </a:ext>
            </a:extLst>
          </p:cNvPr>
          <p:cNvSpPr>
            <a:spLocks noGrp="1"/>
          </p:cNvSpPr>
          <p:nvPr>
            <p:ph type="ctrTitle"/>
          </p:nvPr>
        </p:nvSpPr>
        <p:spPr/>
        <p:txBody>
          <a:bodyPr>
            <a:normAutofit/>
          </a:bodyPr>
          <a:lstStyle/>
          <a:p>
            <a:r>
              <a:rPr lang="en-US" sz="4400"/>
              <a:t>Welcome Remarks</a:t>
            </a:r>
          </a:p>
        </p:txBody>
      </p:sp>
    </p:spTree>
    <p:custDataLst>
      <p:tags r:id="rId1"/>
    </p:custDataLst>
    <p:extLst>
      <p:ext uri="{BB962C8B-B14F-4D97-AF65-F5344CB8AC3E}">
        <p14:creationId xmlns:p14="http://schemas.microsoft.com/office/powerpoint/2010/main" val="36218966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a:cs typeface="Arial"/>
              </a:rPr>
              <a:t>FPI Outlook (48 Hours)</a:t>
            </a:r>
          </a:p>
        </p:txBody>
      </p:sp>
      <p:pic>
        <p:nvPicPr>
          <p:cNvPr id="4" name="Picture 3" descr="Chart&#10;&#10;Description automatically generated">
            <a:extLst>
              <a:ext uri="{FF2B5EF4-FFF2-40B4-BE49-F238E27FC236}">
                <a16:creationId xmlns:a16="http://schemas.microsoft.com/office/drawing/2014/main" id="{2DAD4545-D257-176E-4A33-9E7F1D30B8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13166" y="979299"/>
            <a:ext cx="8165668" cy="4899402"/>
          </a:xfrm>
          <a:prstGeom prst="rect">
            <a:avLst/>
          </a:prstGeom>
        </p:spPr>
      </p:pic>
    </p:spTree>
    <p:custDataLst>
      <p:tags r:id="rId1"/>
    </p:custDataLst>
    <p:extLst>
      <p:ext uri="{BB962C8B-B14F-4D97-AF65-F5344CB8AC3E}">
        <p14:creationId xmlns:p14="http://schemas.microsoft.com/office/powerpoint/2010/main" val="39199958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a:cs typeface="Arial"/>
              </a:rPr>
              <a:t>SAWTI (48 Hours)</a:t>
            </a:r>
          </a:p>
        </p:txBody>
      </p:sp>
      <p:pic>
        <p:nvPicPr>
          <p:cNvPr id="6" name="Picture 5" descr="Chart&#10;&#10;Description automatically generated with low confidence">
            <a:extLst>
              <a:ext uri="{FF2B5EF4-FFF2-40B4-BE49-F238E27FC236}">
                <a16:creationId xmlns:a16="http://schemas.microsoft.com/office/drawing/2014/main" id="{15278E4C-BD52-BD1C-EEC8-1D3B956AE7E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285715" y="1463704"/>
            <a:ext cx="3657746" cy="3930592"/>
          </a:xfrm>
          <a:prstGeom prst="rect">
            <a:avLst/>
          </a:prstGeom>
          <a:noFill/>
          <a:ln>
            <a:solidFill>
              <a:schemeClr val="tx1"/>
            </a:solidFill>
          </a:ln>
        </p:spPr>
      </p:pic>
      <p:pic>
        <p:nvPicPr>
          <p:cNvPr id="8" name="Picture 7" descr="Chart&#10;&#10;Description automatically generated">
            <a:extLst>
              <a:ext uri="{FF2B5EF4-FFF2-40B4-BE49-F238E27FC236}">
                <a16:creationId xmlns:a16="http://schemas.microsoft.com/office/drawing/2014/main" id="{5676D2E8-499D-098B-531F-A283DC28D14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787" y="2506435"/>
            <a:ext cx="7658795" cy="1845129"/>
          </a:xfrm>
          <a:prstGeom prst="rect">
            <a:avLst/>
          </a:prstGeom>
          <a:ln>
            <a:solidFill>
              <a:schemeClr val="tx1"/>
            </a:solidFill>
          </a:ln>
        </p:spPr>
      </p:pic>
    </p:spTree>
    <p:custDataLst>
      <p:tags r:id="rId1"/>
    </p:custDataLst>
    <p:extLst>
      <p:ext uri="{BB962C8B-B14F-4D97-AF65-F5344CB8AC3E}">
        <p14:creationId xmlns:p14="http://schemas.microsoft.com/office/powerpoint/2010/main" val="40129347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a:cs typeface="Arial"/>
              </a:rPr>
              <a:t>Red Flag Warning (48 Hours)</a:t>
            </a:r>
          </a:p>
        </p:txBody>
      </p:sp>
      <p:pic>
        <p:nvPicPr>
          <p:cNvPr id="4" name="Picture 3" descr="Map&#10;&#10;Description automatically generated">
            <a:extLst>
              <a:ext uri="{FF2B5EF4-FFF2-40B4-BE49-F238E27FC236}">
                <a16:creationId xmlns:a16="http://schemas.microsoft.com/office/drawing/2014/main" id="{0B4742B9-85D6-BFC7-2811-4078D3B227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9006" y="949947"/>
            <a:ext cx="6633987" cy="4958106"/>
          </a:xfrm>
          <a:prstGeom prst="rect">
            <a:avLst/>
          </a:prstGeom>
          <a:ln>
            <a:solidFill>
              <a:schemeClr val="tx1"/>
            </a:solidFill>
          </a:ln>
        </p:spPr>
      </p:pic>
    </p:spTree>
    <p:custDataLst>
      <p:tags r:id="rId1"/>
    </p:custDataLst>
    <p:extLst>
      <p:ext uri="{BB962C8B-B14F-4D97-AF65-F5344CB8AC3E}">
        <p14:creationId xmlns:p14="http://schemas.microsoft.com/office/powerpoint/2010/main" val="38643025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a:cs typeface="Arial"/>
              </a:rPr>
              <a:t>GIS Potential Areas for PSPS (48 Hours)</a:t>
            </a:r>
          </a:p>
        </p:txBody>
      </p:sp>
      <p:pic>
        <p:nvPicPr>
          <p:cNvPr id="4" name="Content Placeholder 3" descr="Map&#10;&#10;Description automatically generated">
            <a:extLst>
              <a:ext uri="{FF2B5EF4-FFF2-40B4-BE49-F238E27FC236}">
                <a16:creationId xmlns:a16="http://schemas.microsoft.com/office/drawing/2014/main" id="{6D4A3652-FE43-F17A-AB2B-75FFE7C3F7A6}"/>
              </a:ext>
            </a:extLst>
          </p:cNvPr>
          <p:cNvPicPr>
            <a:picLocks noGrp="1" noChangeAspect="1"/>
          </p:cNvPicPr>
          <p:nvPr>
            <p:ph sz="quarter" idx="13"/>
          </p:nvPr>
        </p:nvPicPr>
        <p:blipFill>
          <a:blip r:embed="rId4">
            <a:extLst>
              <a:ext uri="{28A0092B-C50C-407E-A947-70E740481C1C}">
                <a14:useLocalDpi xmlns:a14="http://schemas.microsoft.com/office/drawing/2010/main" val="0"/>
              </a:ext>
            </a:extLst>
          </a:blip>
          <a:stretch>
            <a:fillRect/>
          </a:stretch>
        </p:blipFill>
        <p:spPr>
          <a:xfrm>
            <a:off x="1963881" y="1091046"/>
            <a:ext cx="7782791" cy="4812868"/>
          </a:xfrm>
          <a:ln>
            <a:solidFill>
              <a:schemeClr val="tx1"/>
            </a:solidFill>
          </a:ln>
        </p:spPr>
      </p:pic>
    </p:spTree>
    <p:custDataLst>
      <p:tags r:id="rId1"/>
    </p:custDataLst>
    <p:extLst>
      <p:ext uri="{BB962C8B-B14F-4D97-AF65-F5344CB8AC3E}">
        <p14:creationId xmlns:p14="http://schemas.microsoft.com/office/powerpoint/2010/main" val="3103289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54E08-3B12-BE37-5C2E-2B1A33D09721}"/>
              </a:ext>
            </a:extLst>
          </p:cNvPr>
          <p:cNvSpPr>
            <a:spLocks noGrp="1"/>
          </p:cNvSpPr>
          <p:nvPr>
            <p:ph type="ctrTitle"/>
          </p:nvPr>
        </p:nvSpPr>
        <p:spPr/>
        <p:txBody>
          <a:bodyPr/>
          <a:lstStyle/>
          <a:p>
            <a:r>
              <a:rPr lang="en-US" err="1"/>
              <a:t>PauseEx</a:t>
            </a:r>
            <a:r>
              <a:rPr lang="en-US"/>
              <a:t>/Hotwash</a:t>
            </a:r>
          </a:p>
        </p:txBody>
      </p:sp>
    </p:spTree>
    <p:extLst>
      <p:ext uri="{BB962C8B-B14F-4D97-AF65-F5344CB8AC3E}">
        <p14:creationId xmlns:p14="http://schemas.microsoft.com/office/powerpoint/2010/main" val="13895898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21DB4-E49D-353C-98EA-7B48321BCE9F}"/>
              </a:ext>
            </a:extLst>
          </p:cNvPr>
          <p:cNvSpPr>
            <a:spLocks noGrp="1"/>
          </p:cNvSpPr>
          <p:nvPr>
            <p:ph type="ctrTitle"/>
          </p:nvPr>
        </p:nvSpPr>
        <p:spPr>
          <a:xfrm>
            <a:off x="358534" y="4978400"/>
            <a:ext cx="7405385" cy="718351"/>
          </a:xfrm>
        </p:spPr>
        <p:txBody>
          <a:bodyPr lIns="91440" tIns="45720" rIns="91440" bIns="45720" anchor="b">
            <a:noAutofit/>
          </a:bodyPr>
          <a:lstStyle/>
          <a:p>
            <a:r>
              <a:rPr lang="en-US" sz="2800"/>
              <a:t>2023 Public Safety Power Shutoff (PSPS) </a:t>
            </a:r>
            <a:br>
              <a:rPr lang="en-US" sz="2800"/>
            </a:br>
            <a:r>
              <a:rPr lang="en-US" sz="2800"/>
              <a:t>Full-Scale Exercise</a:t>
            </a:r>
          </a:p>
        </p:txBody>
      </p:sp>
      <p:sp>
        <p:nvSpPr>
          <p:cNvPr id="3" name="Subtitle 2">
            <a:extLst>
              <a:ext uri="{FF2B5EF4-FFF2-40B4-BE49-F238E27FC236}">
                <a16:creationId xmlns:a16="http://schemas.microsoft.com/office/drawing/2014/main" id="{295EBAB1-9FB4-E26E-F2B0-E6FD3B313A0A}"/>
              </a:ext>
            </a:extLst>
          </p:cNvPr>
          <p:cNvSpPr>
            <a:spLocks noGrp="1"/>
          </p:cNvSpPr>
          <p:nvPr>
            <p:ph type="subTitle" idx="1"/>
          </p:nvPr>
        </p:nvSpPr>
        <p:spPr>
          <a:xfrm>
            <a:off x="358534" y="5946808"/>
            <a:ext cx="5390606" cy="636871"/>
          </a:xfrm>
        </p:spPr>
        <p:txBody>
          <a:bodyPr lIns="91440" tIns="45720" rIns="91440" bIns="45720" anchor="t">
            <a:normAutofit fontScale="92500" lnSpcReduction="10000"/>
          </a:bodyPr>
          <a:lstStyle/>
          <a:p>
            <a:r>
              <a:rPr lang="en-US"/>
              <a:t>DAY TWO</a:t>
            </a:r>
          </a:p>
          <a:p>
            <a:r>
              <a:rPr lang="en-US"/>
              <a:t>May 2nd, 2023</a:t>
            </a:r>
          </a:p>
        </p:txBody>
      </p:sp>
    </p:spTree>
    <p:custDataLst>
      <p:tags r:id="rId1"/>
    </p:custDataLst>
    <p:extLst>
      <p:ext uri="{BB962C8B-B14F-4D97-AF65-F5344CB8AC3E}">
        <p14:creationId xmlns:p14="http://schemas.microsoft.com/office/powerpoint/2010/main" val="27327993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54E08-3B12-BE37-5C2E-2B1A33D09721}"/>
              </a:ext>
            </a:extLst>
          </p:cNvPr>
          <p:cNvSpPr>
            <a:spLocks noGrp="1"/>
          </p:cNvSpPr>
          <p:nvPr>
            <p:ph type="ctrTitle"/>
          </p:nvPr>
        </p:nvSpPr>
        <p:spPr/>
        <p:txBody>
          <a:bodyPr/>
          <a:lstStyle/>
          <a:p>
            <a:r>
              <a:rPr lang="en-US"/>
              <a:t>Welcome Remarks</a:t>
            </a:r>
          </a:p>
        </p:txBody>
      </p:sp>
    </p:spTree>
    <p:extLst>
      <p:ext uri="{BB962C8B-B14F-4D97-AF65-F5344CB8AC3E}">
        <p14:creationId xmlns:p14="http://schemas.microsoft.com/office/powerpoint/2010/main" val="12356810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CFDD2-0C86-74C1-D8F4-9A42E11014CF}"/>
              </a:ext>
            </a:extLst>
          </p:cNvPr>
          <p:cNvSpPr>
            <a:spLocks noGrp="1"/>
          </p:cNvSpPr>
          <p:nvPr>
            <p:ph type="title"/>
          </p:nvPr>
        </p:nvSpPr>
        <p:spPr/>
        <p:txBody>
          <a:bodyPr lIns="91440" tIns="45720" rIns="91440" bIns="45720" anchor="t"/>
          <a:lstStyle/>
          <a:p>
            <a:r>
              <a:rPr lang="en-US" sz="3600">
                <a:cs typeface="Arial"/>
              </a:rPr>
              <a:t>Administrative Details</a:t>
            </a:r>
          </a:p>
        </p:txBody>
      </p:sp>
      <p:sp>
        <p:nvSpPr>
          <p:cNvPr id="3" name="Content Placeholder 2">
            <a:extLst>
              <a:ext uri="{FF2B5EF4-FFF2-40B4-BE49-F238E27FC236}">
                <a16:creationId xmlns:a16="http://schemas.microsoft.com/office/drawing/2014/main" id="{EEB488DF-B6F1-3EA1-0394-A6AEC30BF105}"/>
              </a:ext>
            </a:extLst>
          </p:cNvPr>
          <p:cNvSpPr>
            <a:spLocks noGrp="1"/>
          </p:cNvSpPr>
          <p:nvPr>
            <p:ph sz="quarter" idx="13"/>
          </p:nvPr>
        </p:nvSpPr>
        <p:spPr/>
        <p:txBody>
          <a:bodyPr lIns="91440" tIns="45720" rIns="91440" bIns="45720" anchor="t"/>
          <a:lstStyle/>
          <a:p>
            <a:r>
              <a:rPr lang="en-US" sz="2000"/>
              <a:t>Safety and emergency information</a:t>
            </a:r>
          </a:p>
          <a:p>
            <a:r>
              <a:rPr lang="en-US" sz="2000"/>
              <a:t>Attendance</a:t>
            </a:r>
          </a:p>
          <a:p>
            <a:r>
              <a:rPr lang="en-US" sz="2000"/>
              <a:t>Cell phone and microphone etiquette</a:t>
            </a:r>
          </a:p>
        </p:txBody>
      </p:sp>
    </p:spTree>
    <p:custDataLst>
      <p:tags r:id="rId1"/>
    </p:custDataLst>
    <p:extLst>
      <p:ext uri="{BB962C8B-B14F-4D97-AF65-F5344CB8AC3E}">
        <p14:creationId xmlns:p14="http://schemas.microsoft.com/office/powerpoint/2010/main" val="10867579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5E70F-E762-A397-DF44-CF593C6DC18D}"/>
              </a:ext>
            </a:extLst>
          </p:cNvPr>
          <p:cNvSpPr>
            <a:spLocks noGrp="1"/>
          </p:cNvSpPr>
          <p:nvPr>
            <p:ph type="title"/>
          </p:nvPr>
        </p:nvSpPr>
        <p:spPr/>
        <p:txBody>
          <a:bodyPr/>
          <a:lstStyle/>
          <a:p>
            <a:r>
              <a:rPr lang="en-US"/>
              <a:t>Day Two Schedule</a:t>
            </a:r>
          </a:p>
        </p:txBody>
      </p:sp>
      <p:graphicFrame>
        <p:nvGraphicFramePr>
          <p:cNvPr id="4" name="Content Placeholder 5">
            <a:extLst>
              <a:ext uri="{FF2B5EF4-FFF2-40B4-BE49-F238E27FC236}">
                <a16:creationId xmlns:a16="http://schemas.microsoft.com/office/drawing/2014/main" id="{961E9C2D-AE47-3C59-652A-5E79562D406C}"/>
              </a:ext>
            </a:extLst>
          </p:cNvPr>
          <p:cNvGraphicFramePr>
            <a:graphicFrameLocks noGrp="1"/>
          </p:cNvGraphicFramePr>
          <p:nvPr>
            <p:ph sz="quarter" idx="13"/>
            <p:extLst>
              <p:ext uri="{D42A27DB-BD31-4B8C-83A1-F6EECF244321}">
                <p14:modId xmlns:p14="http://schemas.microsoft.com/office/powerpoint/2010/main" val="2434530686"/>
              </p:ext>
            </p:extLst>
          </p:nvPr>
        </p:nvGraphicFramePr>
        <p:xfrm>
          <a:off x="2406925" y="2182333"/>
          <a:ext cx="7352345" cy="2493334"/>
        </p:xfrm>
        <a:graphic>
          <a:graphicData uri="http://schemas.openxmlformats.org/drawingml/2006/table">
            <a:tbl>
              <a:tblPr>
                <a:tableStyleId>{5C22544A-7EE6-4342-B048-85BDC9FD1C3A}</a:tableStyleId>
              </a:tblPr>
              <a:tblGrid>
                <a:gridCol w="1871205">
                  <a:extLst>
                    <a:ext uri="{9D8B030D-6E8A-4147-A177-3AD203B41FA5}">
                      <a16:colId xmlns:a16="http://schemas.microsoft.com/office/drawing/2014/main" val="1865708922"/>
                    </a:ext>
                  </a:extLst>
                </a:gridCol>
                <a:gridCol w="5481140">
                  <a:extLst>
                    <a:ext uri="{9D8B030D-6E8A-4147-A177-3AD203B41FA5}">
                      <a16:colId xmlns:a16="http://schemas.microsoft.com/office/drawing/2014/main" val="4259618544"/>
                    </a:ext>
                  </a:extLst>
                </a:gridCol>
              </a:tblGrid>
              <a:tr h="323464">
                <a:tc>
                  <a:txBody>
                    <a:bodyPr/>
                    <a:lstStyle/>
                    <a:p>
                      <a:pPr marL="0" marR="0" algn="ctr">
                        <a:lnSpc>
                          <a:spcPct val="115000"/>
                        </a:lnSpc>
                        <a:spcBef>
                          <a:spcPts val="0"/>
                        </a:spcBef>
                        <a:spcAft>
                          <a:spcPts val="0"/>
                        </a:spcAft>
                      </a:pPr>
                      <a:r>
                        <a:rPr lang="en-US" sz="2000" b="1" cap="all">
                          <a:solidFill>
                            <a:schemeClr val="bg1"/>
                          </a:solidFill>
                          <a:effectLst/>
                          <a:latin typeface="+mj-lt"/>
                        </a:rPr>
                        <a:t>Time</a:t>
                      </a:r>
                      <a:endParaRPr lang="en-US" sz="2000" b="1">
                        <a:solidFill>
                          <a:schemeClr val="bg1"/>
                        </a:solidFill>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72393"/>
                    </a:solidFill>
                  </a:tcPr>
                </a:tc>
                <a:tc>
                  <a:txBody>
                    <a:bodyPr/>
                    <a:lstStyle/>
                    <a:p>
                      <a:pPr marL="0" marR="0" algn="ctr">
                        <a:lnSpc>
                          <a:spcPct val="115000"/>
                        </a:lnSpc>
                        <a:spcBef>
                          <a:spcPts val="0"/>
                        </a:spcBef>
                        <a:spcAft>
                          <a:spcPts val="0"/>
                        </a:spcAft>
                      </a:pPr>
                      <a:r>
                        <a:rPr lang="en-US" sz="2000" b="1" cap="all">
                          <a:solidFill>
                            <a:schemeClr val="bg1"/>
                          </a:solidFill>
                          <a:effectLst/>
                          <a:latin typeface="+mj-lt"/>
                        </a:rPr>
                        <a:t>Topic</a:t>
                      </a:r>
                      <a:endParaRPr lang="en-US" sz="2000" b="1">
                        <a:solidFill>
                          <a:schemeClr val="bg1"/>
                        </a:solidFill>
                        <a:effectLst/>
                        <a:latin typeface="+mj-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72393"/>
                    </a:solidFill>
                  </a:tcPr>
                </a:tc>
                <a:extLst>
                  <a:ext uri="{0D108BD9-81ED-4DB2-BD59-A6C34878D82A}">
                    <a16:rowId xmlns:a16="http://schemas.microsoft.com/office/drawing/2014/main" val="4108174440"/>
                  </a:ext>
                </a:extLst>
              </a:tr>
              <a:tr h="425378">
                <a:tc>
                  <a:txBody>
                    <a:bodyPr/>
                    <a:lstStyle/>
                    <a:p>
                      <a:pPr marL="47625" marR="0" algn="ctr">
                        <a:lnSpc>
                          <a:spcPct val="115000"/>
                        </a:lnSpc>
                        <a:spcBef>
                          <a:spcPts val="0"/>
                        </a:spcBef>
                        <a:spcAft>
                          <a:spcPts val="0"/>
                        </a:spcAft>
                      </a:pPr>
                      <a:r>
                        <a:rPr lang="en-US" sz="2000" b="1">
                          <a:effectLst/>
                          <a:latin typeface="+mj-lt"/>
                        </a:rPr>
                        <a:t>8:00 – 9:00</a:t>
                      </a:r>
                      <a:endParaRPr lang="en-US" sz="2000" b="1">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effectLst/>
                          <a:latin typeface="+mj-lt"/>
                        </a:rPr>
                        <a:t>Player Arrival and Check-In</a:t>
                      </a:r>
                      <a:endParaRPr lang="en-US" sz="2000">
                        <a:effectLst/>
                        <a:latin typeface="+mj-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60636966"/>
                  </a:ext>
                </a:extLst>
              </a:tr>
              <a:tr h="468358">
                <a:tc>
                  <a:txBody>
                    <a:bodyPr/>
                    <a:lstStyle/>
                    <a:p>
                      <a:pPr marL="47625" marR="0" algn="ctr">
                        <a:lnSpc>
                          <a:spcPct val="115000"/>
                        </a:lnSpc>
                        <a:spcBef>
                          <a:spcPts val="0"/>
                        </a:spcBef>
                        <a:spcAft>
                          <a:spcPts val="0"/>
                        </a:spcAft>
                      </a:pPr>
                      <a:r>
                        <a:rPr lang="en-US" sz="2000" b="1">
                          <a:effectLst/>
                          <a:latin typeface="+mj-lt"/>
                        </a:rPr>
                        <a:t>9:00 – 9:15</a:t>
                      </a:r>
                      <a:endParaRPr lang="en-US" sz="2000" b="1">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effectLst/>
                          <a:latin typeface="+mj-lt"/>
                        </a:rPr>
                        <a:t>Welcome/Introductions</a:t>
                      </a:r>
                      <a:endParaRPr lang="en-US" sz="2000">
                        <a:effectLst/>
                        <a:latin typeface="+mj-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5463891"/>
                  </a:ext>
                </a:extLst>
              </a:tr>
              <a:tr h="425378">
                <a:tc>
                  <a:txBody>
                    <a:bodyPr/>
                    <a:lstStyle/>
                    <a:p>
                      <a:pPr marL="47625" marR="0" algn="ctr">
                        <a:lnSpc>
                          <a:spcPct val="115000"/>
                        </a:lnSpc>
                        <a:spcBef>
                          <a:spcPts val="0"/>
                        </a:spcBef>
                        <a:spcAft>
                          <a:spcPts val="0"/>
                        </a:spcAft>
                      </a:pPr>
                      <a:r>
                        <a:rPr lang="en-US" sz="2000" b="1">
                          <a:effectLst/>
                          <a:latin typeface="+mj-lt"/>
                        </a:rPr>
                        <a:t>9:15 – 9:30</a:t>
                      </a:r>
                      <a:endParaRPr lang="en-US" sz="2000" b="1">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7150" marR="0" algn="ctr">
                        <a:lnSpc>
                          <a:spcPct val="115000"/>
                        </a:lnSpc>
                        <a:spcBef>
                          <a:spcPts val="0"/>
                        </a:spcBef>
                        <a:spcAft>
                          <a:spcPts val="0"/>
                        </a:spcAft>
                      </a:pPr>
                      <a:r>
                        <a:rPr lang="en-US" sz="2000">
                          <a:effectLst/>
                          <a:latin typeface="+mj-lt"/>
                        </a:rPr>
                        <a:t>Exercise Overview</a:t>
                      </a:r>
                      <a:endParaRPr lang="en-US" sz="2000">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03285800"/>
                  </a:ext>
                </a:extLst>
              </a:tr>
              <a:tr h="425378">
                <a:tc>
                  <a:txBody>
                    <a:bodyPr/>
                    <a:lstStyle/>
                    <a:p>
                      <a:pPr marL="47625" marR="0" algn="ctr">
                        <a:lnSpc>
                          <a:spcPct val="115000"/>
                        </a:lnSpc>
                        <a:spcBef>
                          <a:spcPts val="0"/>
                        </a:spcBef>
                        <a:spcAft>
                          <a:spcPts val="0"/>
                        </a:spcAft>
                      </a:pPr>
                      <a:r>
                        <a:rPr lang="en-US" sz="2000" b="1">
                          <a:effectLst/>
                          <a:latin typeface="+mj-lt"/>
                        </a:rPr>
                        <a:t>9:30 – 1:30</a:t>
                      </a:r>
                      <a:endParaRPr lang="en-US" sz="2000" b="1">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7150" marR="0" algn="ctr">
                        <a:lnSpc>
                          <a:spcPct val="115000"/>
                        </a:lnSpc>
                        <a:spcBef>
                          <a:spcPts val="0"/>
                        </a:spcBef>
                        <a:spcAft>
                          <a:spcPts val="0"/>
                        </a:spcAft>
                      </a:pPr>
                      <a:r>
                        <a:rPr lang="en-US" sz="2000">
                          <a:effectLst/>
                          <a:latin typeface="+mj-lt"/>
                        </a:rPr>
                        <a:t>Exercise Play</a:t>
                      </a:r>
                      <a:endParaRPr lang="en-US" sz="2000" i="1">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297190"/>
                  </a:ext>
                </a:extLst>
              </a:tr>
              <a:tr h="425378">
                <a:tc>
                  <a:txBody>
                    <a:bodyPr/>
                    <a:lstStyle/>
                    <a:p>
                      <a:pPr marL="47625" marR="0" algn="ctr">
                        <a:lnSpc>
                          <a:spcPct val="115000"/>
                        </a:lnSpc>
                        <a:spcBef>
                          <a:spcPts val="0"/>
                        </a:spcBef>
                        <a:spcAft>
                          <a:spcPts val="0"/>
                        </a:spcAft>
                      </a:pPr>
                      <a:r>
                        <a:rPr lang="en-US" sz="2000" b="1">
                          <a:effectLst/>
                          <a:latin typeface="+mj-lt"/>
                          <a:ea typeface="Times New Roman" panose="02020603050405020304" pitchFamily="18" charset="0"/>
                          <a:cs typeface="Times New Roman" panose="02020603050405020304" pitchFamily="18" charset="0"/>
                        </a:rPr>
                        <a:t>1:30 – 2:00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7150" marR="0" algn="ctr">
                        <a:lnSpc>
                          <a:spcPct val="115000"/>
                        </a:lnSpc>
                        <a:spcBef>
                          <a:spcPts val="0"/>
                        </a:spcBef>
                        <a:spcAft>
                          <a:spcPts val="0"/>
                        </a:spcAft>
                      </a:pPr>
                      <a:r>
                        <a:rPr lang="en-US" sz="2000" err="1">
                          <a:effectLst/>
                          <a:latin typeface="+mj-lt"/>
                          <a:ea typeface="Times New Roman" panose="02020603050405020304" pitchFamily="18" charset="0"/>
                          <a:cs typeface="Times New Roman" panose="02020603050405020304" pitchFamily="18" charset="0"/>
                        </a:rPr>
                        <a:t>EndEx</a:t>
                      </a:r>
                      <a:r>
                        <a:rPr lang="en-US" sz="2000">
                          <a:effectLst/>
                          <a:latin typeface="+mj-lt"/>
                          <a:ea typeface="Times New Roman" panose="02020603050405020304" pitchFamily="18" charset="0"/>
                          <a:cs typeface="Times New Roman" panose="02020603050405020304" pitchFamily="18" charset="0"/>
                        </a:rPr>
                        <a:t> and Hotwash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4052900"/>
                  </a:ext>
                </a:extLst>
              </a:tr>
            </a:tbl>
          </a:graphicData>
        </a:graphic>
      </p:graphicFrame>
    </p:spTree>
    <p:extLst>
      <p:ext uri="{BB962C8B-B14F-4D97-AF65-F5344CB8AC3E}">
        <p14:creationId xmlns:p14="http://schemas.microsoft.com/office/powerpoint/2010/main" val="23562658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EC014-9EB8-E19C-C14F-6B0DD2C049D9}"/>
              </a:ext>
            </a:extLst>
          </p:cNvPr>
          <p:cNvSpPr>
            <a:spLocks noGrp="1"/>
          </p:cNvSpPr>
          <p:nvPr>
            <p:ph type="ctrTitle"/>
          </p:nvPr>
        </p:nvSpPr>
        <p:spPr/>
        <p:txBody>
          <a:bodyPr/>
          <a:lstStyle/>
          <a:p>
            <a:r>
              <a:rPr lang="en-US"/>
              <a:t>Exercise Overview</a:t>
            </a:r>
          </a:p>
        </p:txBody>
      </p:sp>
    </p:spTree>
    <p:extLst>
      <p:ext uri="{BB962C8B-B14F-4D97-AF65-F5344CB8AC3E}">
        <p14:creationId xmlns:p14="http://schemas.microsoft.com/office/powerpoint/2010/main" val="37450180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0DF03-644A-C1E2-189A-61592014C933}"/>
              </a:ext>
            </a:extLst>
          </p:cNvPr>
          <p:cNvSpPr>
            <a:spLocks noGrp="1"/>
          </p:cNvSpPr>
          <p:nvPr>
            <p:ph type="ctrTitle"/>
          </p:nvPr>
        </p:nvSpPr>
        <p:spPr>
          <a:xfrm>
            <a:off x="82021" y="5203253"/>
            <a:ext cx="6187596" cy="871366"/>
          </a:xfrm>
        </p:spPr>
        <p:txBody>
          <a:bodyPr lIns="91440" tIns="45720" rIns="91440" bIns="45720" anchor="b">
            <a:noAutofit/>
          </a:bodyPr>
          <a:lstStyle/>
          <a:p>
            <a:br>
              <a:rPr lang="en-US" sz="5400"/>
            </a:br>
            <a:br>
              <a:rPr lang="en-US" sz="5400"/>
            </a:br>
            <a:br>
              <a:rPr lang="en-US" sz="5400"/>
            </a:br>
            <a:r>
              <a:rPr lang="en-US" sz="4400"/>
              <a:t>Safety Message</a:t>
            </a:r>
            <a:endParaRPr lang="en-US" sz="5400"/>
          </a:p>
        </p:txBody>
      </p:sp>
    </p:spTree>
    <p:custDataLst>
      <p:tags r:id="rId1"/>
    </p:custDataLst>
    <p:extLst>
      <p:ext uri="{BB962C8B-B14F-4D97-AF65-F5344CB8AC3E}">
        <p14:creationId xmlns:p14="http://schemas.microsoft.com/office/powerpoint/2010/main" val="5197254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26A65-6EEC-BB01-BED8-EC6F761609CC}"/>
              </a:ext>
            </a:extLst>
          </p:cNvPr>
          <p:cNvSpPr>
            <a:spLocks noGrp="1"/>
          </p:cNvSpPr>
          <p:nvPr>
            <p:ph type="title"/>
          </p:nvPr>
        </p:nvSpPr>
        <p:spPr/>
        <p:txBody>
          <a:bodyPr/>
          <a:lstStyle/>
          <a:p>
            <a:r>
              <a:rPr lang="en-US"/>
              <a:t>Exercise Overview</a:t>
            </a:r>
          </a:p>
        </p:txBody>
      </p:sp>
      <p:sp>
        <p:nvSpPr>
          <p:cNvPr id="3" name="Content Placeholder 2">
            <a:extLst>
              <a:ext uri="{FF2B5EF4-FFF2-40B4-BE49-F238E27FC236}">
                <a16:creationId xmlns:a16="http://schemas.microsoft.com/office/drawing/2014/main" id="{24FF4B27-07B7-26D1-5EEC-0FEC0D2F180F}"/>
              </a:ext>
            </a:extLst>
          </p:cNvPr>
          <p:cNvSpPr>
            <a:spLocks noGrp="1"/>
          </p:cNvSpPr>
          <p:nvPr>
            <p:ph sz="quarter" idx="13"/>
          </p:nvPr>
        </p:nvSpPr>
        <p:spPr/>
        <p:txBody>
          <a:bodyPr/>
          <a:lstStyle/>
          <a:p>
            <a:r>
              <a:rPr lang="en-US" sz="1800" b="1"/>
              <a:t>Scope: </a:t>
            </a:r>
            <a:r>
              <a:rPr lang="en-US" sz="1800"/>
              <a:t>Five-hour, in-person, full-scale exercise</a:t>
            </a:r>
          </a:p>
          <a:p>
            <a:r>
              <a:rPr lang="en-US" sz="1800" b="1"/>
              <a:t>Purpose: </a:t>
            </a:r>
            <a:r>
              <a:rPr lang="en-US" sz="1800"/>
              <a:t>The purpose of this exercise is to test SDG&amp;E’s understanding of de-energization and notification procedures for a PSPS event and is designed to provide forum for internal participants and external stakeholders to enhance their knowledge, understanding, and ability to implement appropriate actions responding to PSPS events while adhering to CPUC compliance guidelines.</a:t>
            </a:r>
          </a:p>
          <a:p>
            <a:r>
              <a:rPr lang="en-US" sz="1800" b="1"/>
              <a:t>Scenario</a:t>
            </a:r>
            <a:r>
              <a:rPr lang="en-US" sz="1800"/>
              <a:t>: PSPS Event</a:t>
            </a:r>
            <a:endParaRPr lang="en-US" sz="1800" b="1"/>
          </a:p>
        </p:txBody>
      </p:sp>
    </p:spTree>
    <p:extLst>
      <p:ext uri="{BB962C8B-B14F-4D97-AF65-F5344CB8AC3E}">
        <p14:creationId xmlns:p14="http://schemas.microsoft.com/office/powerpoint/2010/main" val="40960238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FB769-C84B-888A-3561-83A4C15CD1AA}"/>
              </a:ext>
            </a:extLst>
          </p:cNvPr>
          <p:cNvSpPr>
            <a:spLocks noGrp="1"/>
          </p:cNvSpPr>
          <p:nvPr>
            <p:ph type="title"/>
          </p:nvPr>
        </p:nvSpPr>
        <p:spPr/>
        <p:txBody>
          <a:bodyPr/>
          <a:lstStyle/>
          <a:p>
            <a:r>
              <a:rPr lang="en-US"/>
              <a:t>Exercise Objectives</a:t>
            </a:r>
          </a:p>
        </p:txBody>
      </p:sp>
      <p:sp>
        <p:nvSpPr>
          <p:cNvPr id="6" name="Content Placeholder 5">
            <a:extLst>
              <a:ext uri="{FF2B5EF4-FFF2-40B4-BE49-F238E27FC236}">
                <a16:creationId xmlns:a16="http://schemas.microsoft.com/office/drawing/2014/main" id="{17D051B9-8840-420E-C38F-763657F0E3AF}"/>
              </a:ext>
            </a:extLst>
          </p:cNvPr>
          <p:cNvSpPr>
            <a:spLocks noGrp="1"/>
          </p:cNvSpPr>
          <p:nvPr>
            <p:ph sz="quarter" idx="13"/>
          </p:nvPr>
        </p:nvSpPr>
        <p:spPr/>
        <p:txBody>
          <a:bodyPr/>
          <a:lstStyle/>
          <a:p>
            <a:pPr marL="342900" indent="-342900">
              <a:buFont typeface="+mj-lt"/>
              <a:buAutoNum type="arabicPeriod"/>
            </a:pPr>
            <a:r>
              <a:rPr lang="en-US" sz="1800" b="1"/>
              <a:t>Operational Coordination: </a:t>
            </a:r>
            <a:r>
              <a:rPr lang="en-US" sz="1800"/>
              <a:t>Exhibit the ability to implement PSPS processes in accordance with all applicable SDG&amp;E PSPS plans, policies, and procedures, and in compliance with current CPUC PSPS guidelines.</a:t>
            </a:r>
            <a:endParaRPr lang="en-US" sz="1800">
              <a:effectLst/>
              <a:ea typeface="Segoe UI Symbol" panose="020B0502040204020203" pitchFamily="34" charset="0"/>
            </a:endParaRPr>
          </a:p>
          <a:p>
            <a:pPr marL="342900" indent="-342900">
              <a:buFont typeface="+mj-lt"/>
              <a:buAutoNum type="arabicPeriod"/>
            </a:pPr>
            <a:r>
              <a:rPr lang="en-US" sz="1800" b="1">
                <a:effectLst/>
                <a:ea typeface="Segoe UI Symbol" panose="020B0502040204020203" pitchFamily="34" charset="0"/>
              </a:rPr>
              <a:t>Operational Communication: </a:t>
            </a:r>
            <a:r>
              <a:rPr lang="en-US" sz="1800">
                <a:effectLst/>
                <a:ea typeface="Segoe UI Symbol" panose="020B0502040204020203" pitchFamily="34" charset="0"/>
              </a:rPr>
              <a:t>Engage with public safety partners, providers, and agencies to establish and maintain situational awareness throughout the duration of a PSPS event</a:t>
            </a:r>
            <a:r>
              <a:rPr lang="en-US" sz="1800">
                <a:effectLst/>
                <a:ea typeface="Segoe UI Symbol" panose="020B0502040204020203" pitchFamily="34" charset="0"/>
                <a:cs typeface="Segoe UI Symbol" panose="020B0502040204020203" pitchFamily="34" charset="0"/>
              </a:rPr>
              <a:t>. </a:t>
            </a:r>
            <a:endParaRPr lang="en-US" sz="1800"/>
          </a:p>
          <a:p>
            <a:pPr marL="342900" indent="-342900">
              <a:buFont typeface="+mj-lt"/>
              <a:buAutoNum type="arabicPeriod"/>
            </a:pPr>
            <a:r>
              <a:rPr lang="en-US" sz="1800" b="1">
                <a:effectLst/>
                <a:ea typeface="Segoe UI Symbol" panose="020B0502040204020203" pitchFamily="34" charset="0"/>
                <a:cs typeface="Arial" panose="020B0604020202020204" pitchFamily="34" charset="0"/>
              </a:rPr>
              <a:t>Public Information and Warning</a:t>
            </a:r>
            <a:r>
              <a:rPr lang="en-US" sz="1800">
                <a:effectLst/>
                <a:ea typeface="Segoe UI Symbol" panose="020B0502040204020203" pitchFamily="34" charset="0"/>
                <a:cs typeface="Arial" panose="020B0604020202020204" pitchFamily="34" charset="0"/>
              </a:rPr>
              <a:t>: Demonstrate the ability to deliver all required notifications to impacted public safety partners, regulators, and customers, in accordance with established regulatory PSPS protocol timelines</a:t>
            </a:r>
            <a:r>
              <a:rPr lang="en-US" sz="1800">
                <a:effectLst/>
                <a:ea typeface="Segoe UI Symbol" panose="020B0502040204020203" pitchFamily="34" charset="0"/>
              </a:rPr>
              <a:t>.</a:t>
            </a:r>
          </a:p>
          <a:p>
            <a:pPr marL="342900" indent="-342900">
              <a:buFont typeface="+mj-lt"/>
              <a:buAutoNum type="arabicPeriod"/>
            </a:pPr>
            <a:r>
              <a:rPr lang="en-US" sz="1800" b="1">
                <a:effectLst/>
                <a:ea typeface="Segoe UI Symbol" panose="020B0502040204020203" pitchFamily="34" charset="0"/>
                <a:cs typeface="Arial" panose="020B0604020202020204" pitchFamily="34" charset="0"/>
              </a:rPr>
              <a:t>Community Resilience</a:t>
            </a:r>
            <a:r>
              <a:rPr lang="en-US" sz="1800">
                <a:effectLst/>
                <a:ea typeface="Segoe UI Symbol" panose="020B0502040204020203" pitchFamily="34" charset="0"/>
                <a:cs typeface="Arial" panose="020B0604020202020204" pitchFamily="34" charset="0"/>
              </a:rPr>
              <a:t>: Display the capability to initiate and maintain support programs for customers, to include Access and Functional Needs services, and other programs as appropriate</a:t>
            </a:r>
            <a:r>
              <a:rPr lang="en-US" sz="1800">
                <a:effectLst/>
                <a:ea typeface="Segoe UI Symbol" panose="020B0502040204020203" pitchFamily="34" charset="0"/>
              </a:rPr>
              <a:t>.</a:t>
            </a:r>
            <a:endParaRPr lang="en-US" sz="1800"/>
          </a:p>
          <a:p>
            <a:pPr marL="0" indent="0">
              <a:buNone/>
            </a:pPr>
            <a:endParaRPr lang="en-US"/>
          </a:p>
        </p:txBody>
      </p:sp>
    </p:spTree>
    <p:extLst>
      <p:ext uri="{BB962C8B-B14F-4D97-AF65-F5344CB8AC3E}">
        <p14:creationId xmlns:p14="http://schemas.microsoft.com/office/powerpoint/2010/main" val="24973802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7FDB30-4136-5C4B-83FC-AB4823EC4B07}"/>
              </a:ext>
            </a:extLst>
          </p:cNvPr>
          <p:cNvSpPr txBox="1">
            <a:spLocks/>
          </p:cNvSpPr>
          <p:nvPr/>
        </p:nvSpPr>
        <p:spPr>
          <a:xfrm>
            <a:off x="411161" y="407960"/>
            <a:ext cx="9166889" cy="480131"/>
          </a:xfrm>
          <a:prstGeom prst="rect">
            <a:avLst/>
          </a:prstGeom>
        </p:spPr>
        <p:txBody>
          <a:bodyPr wrap="square">
            <a:spAutoFit/>
          </a:bodyPr>
          <a:lstStyle>
            <a:lvl1pPr algn="l" defTabSz="914400" rtl="0" eaLnBrk="1" latinLnBrk="0" hangingPunct="1">
              <a:lnSpc>
                <a:spcPct val="90000"/>
              </a:lnSpc>
              <a:spcBef>
                <a:spcPct val="0"/>
              </a:spcBef>
              <a:buNone/>
              <a:defRPr sz="4400" kern="1200" baseline="0">
                <a:solidFill>
                  <a:schemeClr val="tx1"/>
                </a:solidFill>
                <a:latin typeface="Arial" panose="020B0604020202020204" pitchFamily="34" charset="0"/>
                <a:ea typeface="+mj-ea"/>
                <a:cs typeface="+mj-cs"/>
              </a:defRPr>
            </a:lvl1pPr>
          </a:lstStyle>
          <a:p>
            <a:r>
              <a:rPr lang="en-US" sz="2800" b="1"/>
              <a:t>Exercise Assumptions</a:t>
            </a:r>
          </a:p>
        </p:txBody>
      </p:sp>
      <p:sp>
        <p:nvSpPr>
          <p:cNvPr id="6" name="Rectangle 5">
            <a:extLst>
              <a:ext uri="{FF2B5EF4-FFF2-40B4-BE49-F238E27FC236}">
                <a16:creationId xmlns:a16="http://schemas.microsoft.com/office/drawing/2014/main" id="{E9A15C65-AD8E-6F40-8736-51A237A83A90}"/>
              </a:ext>
            </a:extLst>
          </p:cNvPr>
          <p:cNvSpPr/>
          <p:nvPr/>
        </p:nvSpPr>
        <p:spPr>
          <a:xfrm>
            <a:off x="375566" y="978524"/>
            <a:ext cx="11440868" cy="5712333"/>
          </a:xfrm>
          <a:prstGeom prst="rect">
            <a:avLst/>
          </a:prstGeom>
        </p:spPr>
        <p:txBody>
          <a:bodyPr wrap="square" lIns="91440" tIns="45720" rIns="91440" bIns="45720" anchor="t">
            <a:spAutoFit/>
          </a:bodyPr>
          <a:lstStyle/>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This is a no-fault learning environment wherein capabilities, plans, systems, and processes will be evaluated.</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Exercise simulation contains sufficient detail to allow players to react to information and situations as they are presented. </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Response times may be accelerated, assume the response timeline provided by exercise controllers even if it is faster than real world actions would occur.</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Background information on the PSPS event has been developed in advance of this exercise or will be simulated due to its connectivity to real-world systems or information.</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While players are asked to complete tasks as they would in a real-world activation, some tasks will be notional (not actually completed) such as certain field resource activities, technology utilization, or customer notifications. </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While every effort has been made to ensure accurate information is included in the scenario, some device numbers are revised on an ongoing basis. Because of this, not all numbers and devices may perfectly align.</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External partners are invited as exercise observers to view internal SDG&amp;E decision making and operational coordination that occurs in SDG&amp;E’s EOC. SDG&amp;E’s EOC Policy Room is a secure environment and existing policies regarding external coordination and participation in EOC operations will apply during real-world events. </a:t>
            </a:r>
          </a:p>
          <a:p>
            <a:pPr marL="342900" marR="0" lvl="0" indent="-342900" algn="just">
              <a:spcBef>
                <a:spcPts val="600"/>
              </a:spcBef>
              <a:spcAft>
                <a:spcPts val="600"/>
              </a:spcAft>
              <a:buFont typeface="Symbol" panose="05050102010706020507" pitchFamily="18" charset="2"/>
              <a:buChar char=""/>
            </a:pPr>
            <a:endParaRPr lang="en-US" sz="1600">
              <a:effectLst/>
              <a:latin typeface="Arial" panose="020B060402020202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6808251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29E16CE6-5020-F189-DE8F-60FED2BC7CF0}"/>
              </a:ext>
            </a:extLst>
          </p:cNvPr>
          <p:cNvGraphicFramePr>
            <a:graphicFrameLocks noGrp="1"/>
          </p:cNvGraphicFramePr>
          <p:nvPr>
            <p:ph idx="1"/>
          </p:nvPr>
        </p:nvGraphicFramePr>
        <p:xfrm>
          <a:off x="838200" y="1534223"/>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itle 1">
            <a:extLst>
              <a:ext uri="{FF2B5EF4-FFF2-40B4-BE49-F238E27FC236}">
                <a16:creationId xmlns:a16="http://schemas.microsoft.com/office/drawing/2014/main" id="{79626D69-6068-FCCC-4C6D-66A017A06AFC}"/>
              </a:ext>
            </a:extLst>
          </p:cNvPr>
          <p:cNvSpPr>
            <a:spLocks noGrp="1"/>
          </p:cNvSpPr>
          <p:nvPr>
            <p:ph type="title"/>
          </p:nvPr>
        </p:nvSpPr>
        <p:spPr>
          <a:xfrm>
            <a:off x="435008" y="314611"/>
            <a:ext cx="11296180" cy="504904"/>
          </a:xfrm>
        </p:spPr>
        <p:txBody>
          <a:bodyPr/>
          <a:lstStyle/>
          <a:p>
            <a:r>
              <a:rPr lang="en-US" sz="3600" b="1"/>
              <a:t>Exercise Participants</a:t>
            </a:r>
          </a:p>
        </p:txBody>
      </p:sp>
    </p:spTree>
    <p:custDataLst>
      <p:tags r:id="rId1"/>
    </p:custDataLst>
    <p:extLst>
      <p:ext uri="{BB962C8B-B14F-4D97-AF65-F5344CB8AC3E}">
        <p14:creationId xmlns:p14="http://schemas.microsoft.com/office/powerpoint/2010/main" val="14711909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sz="3600">
                <a:cs typeface="Arial"/>
              </a:rPr>
              <a:t>Safety </a:t>
            </a:r>
          </a:p>
        </p:txBody>
      </p:sp>
      <p:sp>
        <p:nvSpPr>
          <p:cNvPr id="6" name="Content Placeholder 5">
            <a:extLst>
              <a:ext uri="{FF2B5EF4-FFF2-40B4-BE49-F238E27FC236}">
                <a16:creationId xmlns:a16="http://schemas.microsoft.com/office/drawing/2014/main" id="{6D50A727-78BC-0A0E-57DC-1731A08EFEB6}"/>
              </a:ext>
            </a:extLst>
          </p:cNvPr>
          <p:cNvSpPr>
            <a:spLocks noGrp="1"/>
          </p:cNvSpPr>
          <p:nvPr>
            <p:ph sz="quarter" idx="13"/>
          </p:nvPr>
        </p:nvSpPr>
        <p:spPr>
          <a:xfrm>
            <a:off x="435007" y="1245870"/>
            <a:ext cx="11296181" cy="5088255"/>
          </a:xfrm>
        </p:spPr>
        <p:txBody>
          <a:bodyPr lIns="91440" tIns="45720" rIns="91440" bIns="45720" anchor="t"/>
          <a:lstStyle/>
          <a:p>
            <a:pPr>
              <a:buFont typeface="Wingdings,Sans-Serif" panose="05000000000000000000" pitchFamily="2" charset="2"/>
              <a:buChar char="§"/>
            </a:pPr>
            <a:r>
              <a:rPr lang="en-US" sz="1800">
                <a:ea typeface="+mn-lt"/>
                <a:cs typeface="+mn-lt"/>
              </a:rPr>
              <a:t>Exercise participant safety takes priority over exercise events. For an emergency that requires assistance, use the phrase “real-world emergency.” The following procedures should be used in case of a real-world emergency during the exercise:</a:t>
            </a:r>
          </a:p>
          <a:p>
            <a:pPr marL="514350" lvl="1" indent="-285750">
              <a:spcBef>
                <a:spcPts val="1000"/>
              </a:spcBef>
              <a:buFont typeface="Arial" panose="020B0604020202020204" pitchFamily="34" charset="0"/>
              <a:buChar char="–"/>
            </a:pPr>
            <a:r>
              <a:rPr lang="en-US" sz="1800">
                <a:ea typeface="+mn-lt"/>
                <a:cs typeface="+mn-lt"/>
              </a:rPr>
              <a:t>Anyone who observes a participant who is seriously ill or injured will immediately notify emergency services and the closest controller, and, within reason and training, render aid.</a:t>
            </a:r>
          </a:p>
          <a:p>
            <a:pPr marL="514350" lvl="1" indent="-285750">
              <a:spcBef>
                <a:spcPts val="1000"/>
              </a:spcBef>
              <a:buFont typeface="Arial" panose="020B0604020202020204" pitchFamily="34" charset="0"/>
              <a:buChar char="–"/>
            </a:pPr>
            <a:r>
              <a:rPr lang="en-US" sz="1800">
                <a:ea typeface="+mn-lt"/>
                <a:cs typeface="+mn-lt"/>
              </a:rPr>
              <a:t>The exercise staff member, aware of a real emergency, will initiate the communication and use the phrase “real-world emergency” when broadcasting to exercise participants. Immediately provide the Exercise Director (Jessica Kunert) and/or Lead Controller the location of the emergency and resources needed, if any. The controller will notify the SimCell as soon as possible if a real-world emergency occurs. </a:t>
            </a:r>
          </a:p>
          <a:p>
            <a:pPr>
              <a:buFont typeface="Wingdings,Sans-Serif" panose="05000000000000000000" pitchFamily="2" charset="2"/>
              <a:buChar char="§"/>
            </a:pPr>
            <a:r>
              <a:rPr lang="en-US" sz="1800">
                <a:ea typeface="+mn-lt"/>
                <a:cs typeface="+mn-lt"/>
              </a:rPr>
              <a:t>The Exercise Director will determine if a real-world emergency warrants a pause in exercise play and when exercise play can be resumed.</a:t>
            </a:r>
          </a:p>
          <a:p>
            <a:pPr>
              <a:buFont typeface="Wingdings,Sans-Serif" panose="05000000000000000000" pitchFamily="2" charset="2"/>
              <a:buChar char="§"/>
            </a:pPr>
            <a:r>
              <a:rPr lang="en-US" sz="1800">
                <a:ea typeface="+mn-lt"/>
                <a:cs typeface="+mn-lt"/>
              </a:rPr>
              <a:t>Standard fire and safety regulations relevant to all locations will be followed during the exercise.</a:t>
            </a:r>
          </a:p>
          <a:p>
            <a:pPr>
              <a:buFont typeface="Wingdings,Sans-Serif" panose="05000000000000000000" pitchFamily="2" charset="2"/>
              <a:buChar char="§"/>
            </a:pPr>
            <a:r>
              <a:rPr lang="en-US" sz="1800">
                <a:ea typeface="+mn-lt"/>
                <a:cs typeface="+mn-lt"/>
              </a:rPr>
              <a:t>All organizations will comply with applicable environmental, health, and safety plans and procedures, as well as the appropriate local, state, and federal environmental health and safety regulations.</a:t>
            </a:r>
          </a:p>
          <a:p>
            <a:pPr>
              <a:buFont typeface="Wingdings,Sans-Serif" panose="05000000000000000000" pitchFamily="2" charset="2"/>
              <a:buChar char="§"/>
            </a:pPr>
            <a:r>
              <a:rPr lang="en-US" sz="1800">
                <a:ea typeface="+mn-lt"/>
                <a:cs typeface="+mn-lt"/>
              </a:rPr>
              <a:t>Additional security considerations exist for any activities occurring in the field</a:t>
            </a:r>
          </a:p>
          <a:p>
            <a:pPr>
              <a:buFont typeface="Wingdings,Sans-Serif" panose="05000000000000000000" pitchFamily="2" charset="2"/>
            </a:pPr>
            <a:endParaRPr lang="en-US" b="1">
              <a:highlight>
                <a:srgbClr val="FFFF00"/>
              </a:highlight>
            </a:endParaRPr>
          </a:p>
          <a:p>
            <a:pPr>
              <a:buFont typeface="Wingdings,Sans-Serif" panose="05000000000000000000" pitchFamily="2" charset="2"/>
            </a:pPr>
            <a:endParaRPr lang="en-US"/>
          </a:p>
        </p:txBody>
      </p:sp>
    </p:spTree>
    <p:custDataLst>
      <p:tags r:id="rId1"/>
    </p:custDataLst>
    <p:extLst>
      <p:ext uri="{BB962C8B-B14F-4D97-AF65-F5344CB8AC3E}">
        <p14:creationId xmlns:p14="http://schemas.microsoft.com/office/powerpoint/2010/main" val="22471646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7FDB30-4136-5C4B-83FC-AB4823EC4B07}"/>
              </a:ext>
            </a:extLst>
          </p:cNvPr>
          <p:cNvSpPr txBox="1">
            <a:spLocks/>
          </p:cNvSpPr>
          <p:nvPr/>
        </p:nvSpPr>
        <p:spPr>
          <a:xfrm>
            <a:off x="411161" y="407960"/>
            <a:ext cx="9166889" cy="480131"/>
          </a:xfrm>
          <a:prstGeom prst="rect">
            <a:avLst/>
          </a:prstGeom>
        </p:spPr>
        <p:txBody>
          <a:bodyPr wrap="square">
            <a:spAutoFit/>
          </a:bodyPr>
          <a:lstStyle>
            <a:lvl1pPr algn="l" defTabSz="914400" rtl="0" eaLnBrk="1" latinLnBrk="0" hangingPunct="1">
              <a:lnSpc>
                <a:spcPct val="90000"/>
              </a:lnSpc>
              <a:spcBef>
                <a:spcPct val="0"/>
              </a:spcBef>
              <a:buNone/>
              <a:defRPr sz="4400" kern="1200" baseline="0">
                <a:solidFill>
                  <a:schemeClr val="tx1"/>
                </a:solidFill>
                <a:latin typeface="Arial" panose="020B0604020202020204" pitchFamily="34" charset="0"/>
                <a:ea typeface="+mj-ea"/>
                <a:cs typeface="+mj-cs"/>
              </a:defRPr>
            </a:lvl1pPr>
          </a:lstStyle>
          <a:p>
            <a:r>
              <a:rPr lang="en-US" sz="2800" b="1"/>
              <a:t>Exercise Communication</a:t>
            </a:r>
          </a:p>
        </p:txBody>
      </p:sp>
      <p:sp>
        <p:nvSpPr>
          <p:cNvPr id="6" name="Rectangle 5">
            <a:extLst>
              <a:ext uri="{FF2B5EF4-FFF2-40B4-BE49-F238E27FC236}">
                <a16:creationId xmlns:a16="http://schemas.microsoft.com/office/drawing/2014/main" id="{E9A15C65-AD8E-6F40-8736-51A237A83A90}"/>
              </a:ext>
            </a:extLst>
          </p:cNvPr>
          <p:cNvSpPr/>
          <p:nvPr/>
        </p:nvSpPr>
        <p:spPr>
          <a:xfrm>
            <a:off x="375566" y="978524"/>
            <a:ext cx="11440868" cy="4564326"/>
          </a:xfrm>
          <a:prstGeom prst="rect">
            <a:avLst/>
          </a:prstGeom>
        </p:spPr>
        <p:txBody>
          <a:bodyPr wrap="square" lIns="91440" tIns="45720" rIns="91440" bIns="45720" anchor="t">
            <a:spAutoFit/>
          </a:bodyPr>
          <a:lstStyle/>
          <a:p>
            <a:pPr marL="22860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All communications will be contained to those players and simulation entities listed on the Communications Plan/Directory.</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All communications (e.g., written, Teams, telephone, and e-mail) during the exercise will begin and end with the statement “EXERCISE, EXERCISE, EXERCISE”. </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If an SDG&amp;E player steps away regarding an urgent responsibility, please have someone available to take over as normal response expectations and rules would apply.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lumMod val="75000"/>
                    <a:lumOff val="25000"/>
                  </a:schemeClr>
                </a:solidFill>
              </a:rPr>
              <a:t>If an external agency player needs to step out or pause play, or for any generic simulation needs please contact: </a:t>
            </a:r>
            <a:r>
              <a:rPr lang="en-US" sz="1800"/>
              <a:t>(619) 207-7327</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Once a task is complete, please post any files relevant to response in the EOC Teams Channel as would normally occur during an EOC activation. </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Ensure players are aware of the Communications Plan/Directory when identifying who they need to contact during the exercise. </a:t>
            </a:r>
          </a:p>
          <a:p>
            <a:pPr marL="228600" marR="0" lvl="0" indent="-228600">
              <a:lnSpc>
                <a:spcPct val="90000"/>
              </a:lnSpc>
              <a:spcBef>
                <a:spcPts val="1000"/>
              </a:spcBef>
              <a:spcAft>
                <a:spcPts val="600"/>
              </a:spcAft>
              <a:buClr>
                <a:schemeClr val="accent1"/>
              </a:buClr>
              <a:buFont typeface="Wingdings" panose="05000000000000000000" pitchFamily="2" charset="2"/>
              <a:buChar char="§"/>
            </a:pPr>
            <a:endParaRPr lang="en-US">
              <a:solidFill>
                <a:schemeClr val="tx1">
                  <a:lumMod val="75000"/>
                  <a:lumOff val="25000"/>
                </a:schemeClr>
              </a:solidFill>
              <a:highlight>
                <a:srgbClr val="FFFF00"/>
              </a:highlight>
            </a:endParaRPr>
          </a:p>
        </p:txBody>
      </p:sp>
    </p:spTree>
    <p:custDataLst>
      <p:tags r:id="rId1"/>
    </p:custDataLst>
    <p:extLst>
      <p:ext uri="{BB962C8B-B14F-4D97-AF65-F5344CB8AC3E}">
        <p14:creationId xmlns:p14="http://schemas.microsoft.com/office/powerpoint/2010/main" val="30089916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85F979DA-3BEB-AEE9-212E-A8C821397AE5}"/>
              </a:ext>
            </a:extLst>
          </p:cNvPr>
          <p:cNvGraphicFramePr>
            <a:graphicFrameLocks noGrp="1"/>
          </p:cNvGraphicFramePr>
          <p:nvPr>
            <p:extLst>
              <p:ext uri="{D42A27DB-BD31-4B8C-83A1-F6EECF244321}">
                <p14:modId xmlns:p14="http://schemas.microsoft.com/office/powerpoint/2010/main" val="3826576369"/>
              </p:ext>
            </p:extLst>
          </p:nvPr>
        </p:nvGraphicFramePr>
        <p:xfrm>
          <a:off x="0" y="708862"/>
          <a:ext cx="12192000" cy="6073176"/>
        </p:xfrm>
        <a:graphic>
          <a:graphicData uri="http://schemas.openxmlformats.org/drawingml/2006/table">
            <a:tbl>
              <a:tblPr firstRow="1" bandRow="1"/>
              <a:tblGrid>
                <a:gridCol w="4165683">
                  <a:extLst>
                    <a:ext uri="{9D8B030D-6E8A-4147-A177-3AD203B41FA5}">
                      <a16:colId xmlns:a16="http://schemas.microsoft.com/office/drawing/2014/main" val="3399604658"/>
                    </a:ext>
                  </a:extLst>
                </a:gridCol>
                <a:gridCol w="1983447">
                  <a:extLst>
                    <a:ext uri="{9D8B030D-6E8A-4147-A177-3AD203B41FA5}">
                      <a16:colId xmlns:a16="http://schemas.microsoft.com/office/drawing/2014/main" val="1253232495"/>
                    </a:ext>
                  </a:extLst>
                </a:gridCol>
                <a:gridCol w="2013358">
                  <a:extLst>
                    <a:ext uri="{9D8B030D-6E8A-4147-A177-3AD203B41FA5}">
                      <a16:colId xmlns:a16="http://schemas.microsoft.com/office/drawing/2014/main" val="2892180348"/>
                    </a:ext>
                  </a:extLst>
                </a:gridCol>
                <a:gridCol w="2139193">
                  <a:extLst>
                    <a:ext uri="{9D8B030D-6E8A-4147-A177-3AD203B41FA5}">
                      <a16:colId xmlns:a16="http://schemas.microsoft.com/office/drawing/2014/main" val="3655802523"/>
                    </a:ext>
                  </a:extLst>
                </a:gridCol>
                <a:gridCol w="1890319">
                  <a:extLst>
                    <a:ext uri="{9D8B030D-6E8A-4147-A177-3AD203B41FA5}">
                      <a16:colId xmlns:a16="http://schemas.microsoft.com/office/drawing/2014/main" val="2424406028"/>
                    </a:ext>
                  </a:extLst>
                </a:gridCol>
              </a:tblGrid>
              <a:tr h="265246">
                <a:tc>
                  <a:txBody>
                    <a:bodyPr/>
                    <a:lstStyle/>
                    <a:p>
                      <a:pPr marL="0" marR="0" algn="ctr">
                        <a:lnSpc>
                          <a:spcPct val="107000"/>
                        </a:lnSpc>
                        <a:spcBef>
                          <a:spcPts val="0"/>
                        </a:spcBef>
                        <a:spcAft>
                          <a:spcPts val="0"/>
                        </a:spcAft>
                      </a:pPr>
                      <a:r>
                        <a:rPr lang="en-US" sz="1200">
                          <a:effectLst/>
                          <a:latin typeface="Arial" panose="020B0604020202020204" pitchFamily="34" charset="0"/>
                          <a:ea typeface="Calibri" panose="020F0502020204030204" pitchFamily="34" charset="0"/>
                          <a:cs typeface="Times New Roman" panose="02020603050405020304" pitchFamily="18" charset="0"/>
                        </a:rPr>
                        <a:t> </a:t>
                      </a:r>
                    </a:p>
                  </a:txBody>
                  <a:tcPr marL="24810" marR="24810" marT="0" marB="0" anchor="ctr">
                    <a:lnL w="12700" cap="flat" cmpd="sng" algn="ctr">
                      <a:solidFill>
                        <a:srgbClr val="A5A5A5"/>
                      </a:solidFill>
                      <a:prstDash val="solid"/>
                      <a:round/>
                      <a:headEnd type="none" w="med" len="med"/>
                      <a:tailEnd type="none" w="med" len="med"/>
                    </a:lnL>
                    <a:lnR>
                      <a:noFill/>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002060"/>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 </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a:noFill/>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002060"/>
                    </a:solidFill>
                  </a:tcPr>
                </a:tc>
                <a:tc gridSpan="2">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May 1, 2023</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002060"/>
                    </a:solidFill>
                  </a:tcPr>
                </a:tc>
                <a:tc hMerge="1">
                  <a:txBody>
                    <a:bodyPr/>
                    <a:lstStyle/>
                    <a:p>
                      <a:endParaRPr lang="en-US"/>
                    </a:p>
                  </a:txBody>
                  <a:tcPr/>
                </a:tc>
                <a:tc>
                  <a:txBody>
                    <a:bodyPr/>
                    <a:lstStyle/>
                    <a:p>
                      <a:pPr algn="ctr"/>
                      <a:r>
                        <a:rPr lang="en-US" sz="1200" b="1" kern="1200">
                          <a:solidFill>
                            <a:srgbClr val="FFFFFF"/>
                          </a:solidFill>
                          <a:effectLst/>
                          <a:latin typeface="Arial" panose="020B0604020202020204" pitchFamily="34" charset="0"/>
                          <a:cs typeface="Arial" panose="020B0604020202020204" pitchFamily="34" charset="0"/>
                        </a:rPr>
                        <a:t>May 2, 2023</a:t>
                      </a:r>
                    </a:p>
                  </a:txBody>
                  <a:tcPr>
                    <a:lnL w="12700" cap="flat" cmpd="sng" algn="ctr">
                      <a:solidFill>
                        <a:srgbClr val="A5A5A5"/>
                      </a:solidFill>
                      <a:prstDash val="solid"/>
                      <a:round/>
                      <a:headEnd type="none" w="med" len="med"/>
                      <a:tailEnd type="none" w="med" len="med"/>
                    </a:lnL>
                    <a:solidFill>
                      <a:srgbClr val="002060"/>
                    </a:solidFill>
                  </a:tcPr>
                </a:tc>
                <a:extLst>
                  <a:ext uri="{0D108BD9-81ED-4DB2-BD59-A6C34878D82A}">
                    <a16:rowId xmlns:a16="http://schemas.microsoft.com/office/drawing/2014/main" val="314690692"/>
                  </a:ext>
                </a:extLst>
              </a:tr>
              <a:tr h="329874">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Calibri" panose="020F0502020204030204" pitchFamily="34" charset="0"/>
                          <a:cs typeface="Times New Roman" panose="02020603050405020304" pitchFamily="18" charset="0"/>
                        </a:rPr>
                        <a:t>System or Process</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a:noFill/>
                    </a:lnR>
                    <a:lnT w="12700" cap="flat" cmpd="sng" algn="ctr">
                      <a:solidFill>
                        <a:srgbClr val="A5A5A5"/>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F7F7F"/>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Environment</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a:noFill/>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F7F7F"/>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72 hour</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7F7F7F"/>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48 hour</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7F7F7F"/>
                    </a:solidFill>
                  </a:tcPr>
                </a:tc>
                <a:tc>
                  <a:txBody>
                    <a:bodyPr/>
                    <a:lstStyle/>
                    <a:p>
                      <a:pPr marL="0" marR="0" algn="ctr">
                        <a:lnSpc>
                          <a:spcPct val="107000"/>
                        </a:lnSpc>
                        <a:spcBef>
                          <a:spcPts val="0"/>
                        </a:spcBef>
                        <a:spcAft>
                          <a:spcPts val="0"/>
                        </a:spcAft>
                      </a:pPr>
                      <a:r>
                        <a:rPr lang="en-US" sz="1200" b="1">
                          <a:solidFill>
                            <a:srgbClr val="FFFFFF"/>
                          </a:solidFill>
                          <a:effectLst/>
                          <a:latin typeface="Arial" panose="020B0604020202020204" pitchFamily="34" charset="0"/>
                          <a:ea typeface="Arial" panose="020B0604020202020204" pitchFamily="34" charset="0"/>
                          <a:cs typeface="Arial" panose="020B0604020202020204" pitchFamily="34" charset="0"/>
                        </a:rPr>
                        <a:t>De-energization</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B w="12700" cap="flat" cmpd="sng" algn="ctr">
                      <a:solidFill>
                        <a:srgbClr val="A5A5A5"/>
                      </a:solidFill>
                      <a:prstDash val="solid"/>
                      <a:round/>
                      <a:headEnd type="none" w="med" len="med"/>
                      <a:tailEnd type="none" w="med" len="med"/>
                    </a:lnB>
                    <a:solidFill>
                      <a:srgbClr val="7F7F7F"/>
                    </a:solidFill>
                  </a:tcPr>
                </a:tc>
                <a:extLst>
                  <a:ext uri="{0D108BD9-81ED-4DB2-BD59-A6C34878D82A}">
                    <a16:rowId xmlns:a16="http://schemas.microsoft.com/office/drawing/2014/main" val="3169042526"/>
                  </a:ext>
                </a:extLst>
              </a:tr>
              <a:tr h="175542">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Meteorology Briefings</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Simulated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Simulated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DEDED"/>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Simulated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DEDED"/>
                    </a:solidFill>
                  </a:tcPr>
                </a:tc>
                <a:extLst>
                  <a:ext uri="{0D108BD9-81ED-4DB2-BD59-A6C34878D82A}">
                    <a16:rowId xmlns:a16="http://schemas.microsoft.com/office/drawing/2014/main" val="2421560942"/>
                  </a:ext>
                </a:extLst>
              </a:tr>
              <a:tr h="20693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Enterprise Notification System (ENS)</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Test Group</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ENS Report available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Test Group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Test Group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112068488"/>
                  </a:ext>
                </a:extLst>
              </a:tr>
              <a:tr h="413873">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Geographic Information System (GIS) PSPS Preview</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2">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EF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Simulated: Screenshots</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DEDED"/>
                    </a:solidFill>
                  </a:tcPr>
                </a:tc>
                <a:extLst>
                  <a:ext uri="{0D108BD9-81ED-4DB2-BD59-A6C34878D82A}">
                    <a16:rowId xmlns:a16="http://schemas.microsoft.com/office/drawing/2014/main" val="162001728"/>
                  </a:ext>
                </a:extLst>
              </a:tr>
              <a:tr h="24587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PSPS Dashboard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Training Mode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Utilize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013719153"/>
                  </a:ext>
                </a:extLst>
              </a:tr>
              <a:tr h="329874">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De-energized EOC Dashboard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Training Mode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Utilize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066149767"/>
                  </a:ext>
                </a:extLst>
              </a:tr>
              <a:tr h="364775">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Public Safety Partner Portal &amp; Mobile App</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 Manual Mode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Post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extLst>
                  <a:ext uri="{0D108BD9-81ED-4DB2-BD59-A6C34878D82A}">
                    <a16:rowId xmlns:a16="http://schemas.microsoft.com/office/drawing/2014/main" val="801475164"/>
                  </a:ext>
                </a:extLst>
              </a:tr>
              <a:tr h="66586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California Governor's Office of Emergency Services (Cal OES) Online Form*</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EFD9"/>
                    </a:solidFill>
                  </a:tcPr>
                </a:tc>
                <a:extLst>
                  <a:ext uri="{0D108BD9-81ED-4DB2-BD59-A6C34878D82A}">
                    <a16:rowId xmlns:a16="http://schemas.microsoft.com/office/drawing/2014/main" val="1670494883"/>
                  </a:ext>
                </a:extLst>
              </a:tr>
              <a:tr h="497871">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California Public Utilities System (CPUC) Notification</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extLst>
                  <a:ext uri="{0D108BD9-81ED-4DB2-BD59-A6C34878D82A}">
                    <a16:rowId xmlns:a16="http://schemas.microsoft.com/office/drawing/2014/main" val="743278931"/>
                  </a:ext>
                </a:extLst>
              </a:tr>
              <a:tr h="66586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Public Safety Partner E-mail Notification (replaced K2)</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Live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2">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FF7CC"/>
                    </a:solidFill>
                  </a:tcPr>
                </a:tc>
                <a:extLst>
                  <a:ext uri="{0D108BD9-81ED-4DB2-BD59-A6C34878D82A}">
                    <a16:rowId xmlns:a16="http://schemas.microsoft.com/office/drawing/2014/main" val="1278987865"/>
                  </a:ext>
                </a:extLst>
              </a:tr>
              <a:tr h="175542">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Cal OES PowerPoint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Do Not Use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BE5D6"/>
                    </a:solidFill>
                  </a:tcPr>
                </a:tc>
                <a:tc>
                  <a:txBody>
                    <a:bodyPr/>
                    <a:lstStyle/>
                    <a:p>
                      <a:pPr marL="0" marR="0" algn="ctr">
                        <a:lnSpc>
                          <a:spcPct val="107000"/>
                        </a:lnSpc>
                        <a:spcBef>
                          <a:spcPts val="0"/>
                        </a:spcBef>
                        <a:spcAft>
                          <a:spcPts val="0"/>
                        </a:spcAft>
                      </a:pPr>
                      <a:r>
                        <a:rPr lang="en-US" sz="1400">
                          <a:effectLst/>
                          <a:latin typeface="Arial" panose="020B0604020202020204" pitchFamily="34" charset="0"/>
                          <a:ea typeface="Calibri" panose="020F0502020204030204" pitchFamily="34" charset="0"/>
                          <a:cs typeface="Times New Roman" panose="02020603050405020304" pitchFamily="18" charset="0"/>
                        </a:rPr>
                        <a:t>Simulated</a:t>
                      </a: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bg1">
                        <a:lumMod val="95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E2F0D9"/>
                    </a:solidFill>
                  </a:tcPr>
                </a:tc>
                <a:extLst>
                  <a:ext uri="{0D108BD9-81ED-4DB2-BD59-A6C34878D82A}">
                    <a16:rowId xmlns:a16="http://schemas.microsoft.com/office/drawing/2014/main" val="485645928"/>
                  </a:ext>
                </a:extLst>
              </a:tr>
              <a:tr h="413873">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News Release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FF7CC"/>
                    </a:solidFill>
                  </a:tcPr>
                </a:tc>
                <a:extLst>
                  <a:ext uri="{0D108BD9-81ED-4DB2-BD59-A6C34878D82A}">
                    <a16:rowId xmlns:a16="http://schemas.microsoft.com/office/drawing/2014/main" val="1053955508"/>
                  </a:ext>
                </a:extLst>
              </a:tr>
              <a:tr h="413873">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Accessible Hazard Alert System (AHAS)</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QA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853574804"/>
                  </a:ext>
                </a:extLst>
              </a:tr>
              <a:tr h="497871">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Access and Functional Needs (AFN) Daily Summary Email</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N/A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&amp; Do NOT Send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365373825"/>
                  </a:ext>
                </a:extLst>
              </a:tr>
              <a:tr h="245877">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Public Website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QA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QA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chemeClr val="bg1">
                          <a:lumMod val="65000"/>
                        </a:schemeClr>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QA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tc>
                  <a:txBody>
                    <a:bodyPr/>
                    <a:lstStyle/>
                    <a:p>
                      <a:pPr marL="0" marR="0" algn="ctr">
                        <a:lnSpc>
                          <a:spcPct val="107000"/>
                        </a:lnSpc>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cs typeface="Arial" panose="020B0604020202020204" pitchFamily="34" charset="0"/>
                        </a:rPr>
                        <a:t>Develop: QA Only</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24810" marR="24810" marT="0"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519316498"/>
                  </a:ext>
                </a:extLst>
              </a:tr>
            </a:tbl>
          </a:graphicData>
        </a:graphic>
      </p:graphicFrame>
      <p:sp>
        <p:nvSpPr>
          <p:cNvPr id="2" name="Title 1">
            <a:extLst>
              <a:ext uri="{FF2B5EF4-FFF2-40B4-BE49-F238E27FC236}">
                <a16:creationId xmlns:a16="http://schemas.microsoft.com/office/drawing/2014/main" id="{E923F490-3488-D44B-BDCB-AB9A5021104A}"/>
              </a:ext>
            </a:extLst>
          </p:cNvPr>
          <p:cNvSpPr txBox="1">
            <a:spLocks/>
          </p:cNvSpPr>
          <p:nvPr/>
        </p:nvSpPr>
        <p:spPr>
          <a:xfrm>
            <a:off x="65893" y="79719"/>
            <a:ext cx="11296180" cy="50490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solidFill>
                  <a:schemeClr val="tx1">
                    <a:lumMod val="75000"/>
                    <a:lumOff val="25000"/>
                  </a:schemeClr>
                </a:solidFill>
              </a:rPr>
              <a:t>EOC Systems Utilized</a:t>
            </a:r>
          </a:p>
        </p:txBody>
      </p:sp>
      <p:graphicFrame>
        <p:nvGraphicFramePr>
          <p:cNvPr id="3" name="Table 2">
            <a:extLst>
              <a:ext uri="{FF2B5EF4-FFF2-40B4-BE49-F238E27FC236}">
                <a16:creationId xmlns:a16="http://schemas.microsoft.com/office/drawing/2014/main" id="{C64978F7-8856-4267-592E-14C312911F34}"/>
              </a:ext>
            </a:extLst>
          </p:cNvPr>
          <p:cNvGraphicFramePr>
            <a:graphicFrameLocks noGrp="1"/>
          </p:cNvGraphicFramePr>
          <p:nvPr/>
        </p:nvGraphicFramePr>
        <p:xfrm>
          <a:off x="5340878" y="169280"/>
          <a:ext cx="6588655" cy="415105"/>
        </p:xfrm>
        <a:graphic>
          <a:graphicData uri="http://schemas.openxmlformats.org/drawingml/2006/table">
            <a:tbl>
              <a:tblPr firstRow="1" firstCol="1" bandRow="1"/>
              <a:tblGrid>
                <a:gridCol w="882122">
                  <a:extLst>
                    <a:ext uri="{9D8B030D-6E8A-4147-A177-3AD203B41FA5}">
                      <a16:colId xmlns:a16="http://schemas.microsoft.com/office/drawing/2014/main" val="3220537061"/>
                    </a:ext>
                  </a:extLst>
                </a:gridCol>
                <a:gridCol w="1066800">
                  <a:extLst>
                    <a:ext uri="{9D8B030D-6E8A-4147-A177-3AD203B41FA5}">
                      <a16:colId xmlns:a16="http://schemas.microsoft.com/office/drawing/2014/main" val="1665353275"/>
                    </a:ext>
                  </a:extLst>
                </a:gridCol>
                <a:gridCol w="1100667">
                  <a:extLst>
                    <a:ext uri="{9D8B030D-6E8A-4147-A177-3AD203B41FA5}">
                      <a16:colId xmlns:a16="http://schemas.microsoft.com/office/drawing/2014/main" val="1267196978"/>
                    </a:ext>
                  </a:extLst>
                </a:gridCol>
                <a:gridCol w="2128261">
                  <a:extLst>
                    <a:ext uri="{9D8B030D-6E8A-4147-A177-3AD203B41FA5}">
                      <a16:colId xmlns:a16="http://schemas.microsoft.com/office/drawing/2014/main" val="1722398416"/>
                    </a:ext>
                  </a:extLst>
                </a:gridCol>
                <a:gridCol w="1410805">
                  <a:extLst>
                    <a:ext uri="{9D8B030D-6E8A-4147-A177-3AD203B41FA5}">
                      <a16:colId xmlns:a16="http://schemas.microsoft.com/office/drawing/2014/main" val="113715348"/>
                    </a:ext>
                  </a:extLst>
                </a:gridCol>
              </a:tblGrid>
              <a:tr h="415105">
                <a:tc>
                  <a:txBody>
                    <a:bodyPr/>
                    <a:lstStyle/>
                    <a:p>
                      <a:pPr marL="0" marR="0" algn="ctr">
                        <a:spcBef>
                          <a:spcPts val="0"/>
                        </a:spcBef>
                        <a:spcAft>
                          <a:spcPts val="600"/>
                        </a:spcAft>
                      </a:pPr>
                      <a:r>
                        <a:rPr lang="en-US" sz="1100" b="1">
                          <a:effectLst/>
                          <a:latin typeface="Arial" panose="020B0604020202020204" pitchFamily="34" charset="0"/>
                          <a:ea typeface="Segoe UI Symbol" panose="020B0502040204020203" pitchFamily="34" charset="0"/>
                          <a:cs typeface="Arial" panose="020B0604020202020204" pitchFamily="34" charset="0"/>
                        </a:rPr>
                        <a:t>Legend:</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tcPr>
                </a:tc>
                <a:tc>
                  <a:txBody>
                    <a:bodyPr/>
                    <a:lstStyle/>
                    <a:p>
                      <a:pPr marL="0" marR="0" algn="ctr">
                        <a:spcBef>
                          <a:spcPts val="0"/>
                        </a:spcBef>
                        <a:spcAft>
                          <a:spcPts val="600"/>
                        </a:spcAft>
                      </a:pPr>
                      <a:r>
                        <a:rPr lang="en-US" sz="1100">
                          <a:solidFill>
                            <a:srgbClr val="000000"/>
                          </a:solidFill>
                          <a:effectLst/>
                          <a:latin typeface="Arial" panose="020B0604020202020204" pitchFamily="34" charset="0"/>
                          <a:ea typeface="Segoe UI Symbol" panose="020B0502040204020203" pitchFamily="34" charset="0"/>
                          <a:cs typeface="Arial" panose="020B0604020202020204" pitchFamily="34" charset="0"/>
                        </a:rPr>
                        <a:t>Simulated</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solidFill>
                      <a:srgbClr val="BFBFBF"/>
                    </a:solidFill>
                  </a:tcPr>
                </a:tc>
                <a:tc>
                  <a:txBody>
                    <a:bodyPr/>
                    <a:lstStyle/>
                    <a:p>
                      <a:pPr marL="0" marR="0" algn="ctr">
                        <a:spcBef>
                          <a:spcPts val="0"/>
                        </a:spcBef>
                        <a:spcAft>
                          <a:spcPts val="600"/>
                        </a:spcAft>
                      </a:pPr>
                      <a:r>
                        <a:rPr lang="en-US" sz="1100">
                          <a:solidFill>
                            <a:srgbClr val="000000"/>
                          </a:solidFill>
                          <a:effectLst/>
                          <a:latin typeface="Arial" panose="020B0604020202020204" pitchFamily="34" charset="0"/>
                          <a:ea typeface="Segoe UI Symbol" panose="020B0502040204020203" pitchFamily="34" charset="0"/>
                          <a:cs typeface="Arial" panose="020B0604020202020204" pitchFamily="34" charset="0"/>
                        </a:rPr>
                        <a:t>Develop &amp; Send/Post</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solidFill>
                      <a:srgbClr val="E2F0D9"/>
                    </a:solidFill>
                  </a:tcPr>
                </a:tc>
                <a:tc>
                  <a:txBody>
                    <a:bodyPr/>
                    <a:lstStyle/>
                    <a:p>
                      <a:pPr marL="0" marR="0" algn="ctr">
                        <a:spcBef>
                          <a:spcPts val="0"/>
                        </a:spcBef>
                        <a:spcAft>
                          <a:spcPts val="600"/>
                        </a:spcAft>
                      </a:pPr>
                      <a:r>
                        <a:rPr lang="en-US" sz="1100">
                          <a:solidFill>
                            <a:srgbClr val="000000"/>
                          </a:solidFill>
                          <a:effectLst/>
                          <a:latin typeface="Arial" panose="020B0604020202020204" pitchFamily="34" charset="0"/>
                          <a:ea typeface="Segoe UI Symbol" panose="020B0502040204020203" pitchFamily="34" charset="0"/>
                          <a:cs typeface="Arial" panose="020B0604020202020204" pitchFamily="34" charset="0"/>
                        </a:rPr>
                        <a:t>Develop &amp; Do Not Send or Test Group/ QA Only</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solidFill>
                      <a:srgbClr val="FFF7CC"/>
                    </a:solidFill>
                  </a:tcPr>
                </a:tc>
                <a:tc>
                  <a:txBody>
                    <a:bodyPr/>
                    <a:lstStyle/>
                    <a:p>
                      <a:pPr marL="0" marR="0" algn="ctr">
                        <a:spcBef>
                          <a:spcPts val="0"/>
                        </a:spcBef>
                        <a:spcAft>
                          <a:spcPts val="600"/>
                        </a:spcAft>
                      </a:pPr>
                      <a:r>
                        <a:rPr lang="en-US" sz="1100">
                          <a:solidFill>
                            <a:srgbClr val="000000"/>
                          </a:solidFill>
                          <a:effectLst/>
                          <a:latin typeface="Arial" panose="020B0604020202020204" pitchFamily="34" charset="0"/>
                          <a:ea typeface="Segoe UI Symbol" panose="020B0502040204020203" pitchFamily="34" charset="0"/>
                          <a:cs typeface="Arial" panose="020B0604020202020204" pitchFamily="34" charset="0"/>
                        </a:rPr>
                        <a:t>Do Not Use</a:t>
                      </a:r>
                      <a:endParaRPr lang="en-US" sz="1100">
                        <a:effectLst/>
                        <a:latin typeface="Arial" panose="020B0604020202020204" pitchFamily="34" charset="0"/>
                        <a:ea typeface="Segoe UI Symbol" panose="020B0502040204020203" pitchFamily="34" charset="0"/>
                        <a:cs typeface="Arial" panose="020B0604020202020204" pitchFamily="34" charset="0"/>
                      </a:endParaRPr>
                    </a:p>
                  </a:txBody>
                  <a:tcPr marL="68580" marR="68580" marT="0" marB="0">
                    <a:lnL w="31750" cap="flat" cmpd="dbl" algn="ctr">
                      <a:solidFill>
                        <a:srgbClr val="000000"/>
                      </a:solidFill>
                      <a:prstDash val="solid"/>
                      <a:round/>
                      <a:headEnd type="none" w="med" len="med"/>
                      <a:tailEnd type="none" w="med" len="med"/>
                    </a:lnL>
                    <a:lnR w="31750" cap="flat" cmpd="dbl" algn="ctr">
                      <a:solidFill>
                        <a:srgbClr val="000000"/>
                      </a:solidFill>
                      <a:prstDash val="solid"/>
                      <a:round/>
                      <a:headEnd type="none" w="med" len="med"/>
                      <a:tailEnd type="none" w="med" len="med"/>
                    </a:lnR>
                    <a:lnT w="31750" cap="flat" cmpd="dbl" algn="ctr">
                      <a:solidFill>
                        <a:srgbClr val="000000"/>
                      </a:solidFill>
                      <a:prstDash val="solid"/>
                      <a:round/>
                      <a:headEnd type="none" w="med" len="med"/>
                      <a:tailEnd type="none" w="med" len="med"/>
                    </a:lnT>
                    <a:lnB w="31750" cap="flat" cmpd="dbl" algn="ctr">
                      <a:solidFill>
                        <a:srgbClr val="000000"/>
                      </a:solidFill>
                      <a:prstDash val="solid"/>
                      <a:round/>
                      <a:headEnd type="none" w="med" len="med"/>
                      <a:tailEnd type="none" w="med" len="med"/>
                    </a:lnB>
                    <a:solidFill>
                      <a:srgbClr val="FBE5D6"/>
                    </a:solidFill>
                  </a:tcPr>
                </a:tc>
                <a:extLst>
                  <a:ext uri="{0D108BD9-81ED-4DB2-BD59-A6C34878D82A}">
                    <a16:rowId xmlns:a16="http://schemas.microsoft.com/office/drawing/2014/main" val="1447484452"/>
                  </a:ext>
                </a:extLst>
              </a:tr>
            </a:tbl>
          </a:graphicData>
        </a:graphic>
      </p:graphicFrame>
    </p:spTree>
    <p:custDataLst>
      <p:tags r:id="rId1"/>
    </p:custDataLst>
    <p:extLst>
      <p:ext uri="{BB962C8B-B14F-4D97-AF65-F5344CB8AC3E}">
        <p14:creationId xmlns:p14="http://schemas.microsoft.com/office/powerpoint/2010/main" val="17653316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2A281-4222-81E5-418A-53F8AD63F7FF}"/>
              </a:ext>
            </a:extLst>
          </p:cNvPr>
          <p:cNvSpPr>
            <a:spLocks noGrp="1"/>
          </p:cNvSpPr>
          <p:nvPr>
            <p:ph type="title"/>
          </p:nvPr>
        </p:nvSpPr>
        <p:spPr/>
        <p:txBody>
          <a:bodyPr/>
          <a:lstStyle/>
          <a:p>
            <a:r>
              <a:rPr lang="en-US"/>
              <a:t>PSPS Dashboard: Training Mode</a:t>
            </a:r>
          </a:p>
        </p:txBody>
      </p:sp>
      <p:pic>
        <p:nvPicPr>
          <p:cNvPr id="6" name="Picture 5">
            <a:extLst>
              <a:ext uri="{FF2B5EF4-FFF2-40B4-BE49-F238E27FC236}">
                <a16:creationId xmlns:a16="http://schemas.microsoft.com/office/drawing/2014/main" id="{C209E95D-41C9-A8C0-D2E6-7FCDEB99AD60}"/>
              </a:ext>
            </a:extLst>
          </p:cNvPr>
          <p:cNvPicPr>
            <a:picLocks noChangeAspect="1"/>
          </p:cNvPicPr>
          <p:nvPr/>
        </p:nvPicPr>
        <p:blipFill rotWithShape="1">
          <a:blip r:embed="rId2"/>
          <a:srcRect l="34808" r="13090" b="32868"/>
          <a:stretch/>
        </p:blipFill>
        <p:spPr>
          <a:xfrm>
            <a:off x="7866184" y="819515"/>
            <a:ext cx="4106008" cy="1379034"/>
          </a:xfrm>
          <a:prstGeom prst="rect">
            <a:avLst/>
          </a:prstGeom>
        </p:spPr>
      </p:pic>
      <p:pic>
        <p:nvPicPr>
          <p:cNvPr id="5" name="Picture 4">
            <a:extLst>
              <a:ext uri="{FF2B5EF4-FFF2-40B4-BE49-F238E27FC236}">
                <a16:creationId xmlns:a16="http://schemas.microsoft.com/office/drawing/2014/main" id="{4421EBF3-D8AC-C8D9-E8A0-A21DD54A3DF3}"/>
              </a:ext>
            </a:extLst>
          </p:cNvPr>
          <p:cNvPicPr>
            <a:picLocks noChangeAspect="1"/>
          </p:cNvPicPr>
          <p:nvPr/>
        </p:nvPicPr>
        <p:blipFill rotWithShape="1">
          <a:blip r:embed="rId3"/>
          <a:srcRect t="10945" r="1054"/>
          <a:stretch/>
        </p:blipFill>
        <p:spPr>
          <a:xfrm>
            <a:off x="219808" y="2198549"/>
            <a:ext cx="9864969" cy="4211515"/>
          </a:xfrm>
          <a:prstGeom prst="rect">
            <a:avLst/>
          </a:prstGeom>
        </p:spPr>
      </p:pic>
      <p:sp>
        <p:nvSpPr>
          <p:cNvPr id="7" name="TextBox 6">
            <a:extLst>
              <a:ext uri="{FF2B5EF4-FFF2-40B4-BE49-F238E27FC236}">
                <a16:creationId xmlns:a16="http://schemas.microsoft.com/office/drawing/2014/main" id="{1DB8F9B3-D196-87D9-E746-80060F7A4C8F}"/>
              </a:ext>
            </a:extLst>
          </p:cNvPr>
          <p:cNvSpPr txBox="1"/>
          <p:nvPr/>
        </p:nvSpPr>
        <p:spPr>
          <a:xfrm>
            <a:off x="219808" y="870112"/>
            <a:ext cx="7646376" cy="1200329"/>
          </a:xfrm>
          <a:prstGeom prst="rect">
            <a:avLst/>
          </a:prstGeom>
          <a:noFill/>
        </p:spPr>
        <p:txBody>
          <a:bodyPr wrap="square" rtlCol="0">
            <a:spAutoFit/>
          </a:bodyPr>
          <a:lstStyle/>
          <a:p>
            <a:r>
              <a:rPr lang="en-US"/>
              <a:t>Training Mode utilizes the existing PSPS Dashboard and has all of the same functionality, with additional options to add simulation data. </a:t>
            </a:r>
          </a:p>
          <a:p>
            <a:r>
              <a:rPr lang="en-US"/>
              <a:t>All users who go to the PSPS dashboard will see the Training Mode when enabled. </a:t>
            </a:r>
          </a:p>
        </p:txBody>
      </p:sp>
    </p:spTree>
    <p:extLst>
      <p:ext uri="{BB962C8B-B14F-4D97-AF65-F5344CB8AC3E}">
        <p14:creationId xmlns:p14="http://schemas.microsoft.com/office/powerpoint/2010/main" val="11552715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2A281-4222-81E5-418A-53F8AD63F7FF}"/>
              </a:ext>
            </a:extLst>
          </p:cNvPr>
          <p:cNvSpPr>
            <a:spLocks noGrp="1"/>
          </p:cNvSpPr>
          <p:nvPr>
            <p:ph type="title"/>
          </p:nvPr>
        </p:nvSpPr>
        <p:spPr/>
        <p:txBody>
          <a:bodyPr/>
          <a:lstStyle/>
          <a:p>
            <a:r>
              <a:rPr lang="en-US"/>
              <a:t>Training Mode Simulation: </a:t>
            </a:r>
          </a:p>
        </p:txBody>
      </p:sp>
      <p:sp>
        <p:nvSpPr>
          <p:cNvPr id="7" name="TextBox 6">
            <a:extLst>
              <a:ext uri="{FF2B5EF4-FFF2-40B4-BE49-F238E27FC236}">
                <a16:creationId xmlns:a16="http://schemas.microsoft.com/office/drawing/2014/main" id="{1DB8F9B3-D196-87D9-E746-80060F7A4C8F}"/>
              </a:ext>
            </a:extLst>
          </p:cNvPr>
          <p:cNvSpPr txBox="1"/>
          <p:nvPr/>
        </p:nvSpPr>
        <p:spPr>
          <a:xfrm>
            <a:off x="0" y="990085"/>
            <a:ext cx="12283440" cy="646331"/>
          </a:xfrm>
          <a:prstGeom prst="rect">
            <a:avLst/>
          </a:prstGeom>
          <a:noFill/>
        </p:spPr>
        <p:txBody>
          <a:bodyPr wrap="square" rtlCol="0">
            <a:spAutoFit/>
          </a:bodyPr>
          <a:lstStyle/>
          <a:p>
            <a:pPr algn="ctr"/>
            <a:r>
              <a:rPr lang="en-US" b="1"/>
              <a:t>Players can view realistic looking data on PSPS Dashboard, </a:t>
            </a:r>
            <a:r>
              <a:rPr lang="en-US" b="1" err="1"/>
              <a:t>DeEnergized</a:t>
            </a:r>
            <a:r>
              <a:rPr lang="en-US" b="1"/>
              <a:t> Dashboard and Re-</a:t>
            </a:r>
            <a:r>
              <a:rPr lang="en-US" b="1" err="1"/>
              <a:t>Energzied</a:t>
            </a:r>
            <a:r>
              <a:rPr lang="en-US" b="1"/>
              <a:t> Dashboard</a:t>
            </a:r>
          </a:p>
        </p:txBody>
      </p:sp>
      <p:pic>
        <p:nvPicPr>
          <p:cNvPr id="8" name="Picture 7">
            <a:extLst>
              <a:ext uri="{FF2B5EF4-FFF2-40B4-BE49-F238E27FC236}">
                <a16:creationId xmlns:a16="http://schemas.microsoft.com/office/drawing/2014/main" id="{B6D3F41F-E2B4-470D-D039-A609ED088247}"/>
              </a:ext>
            </a:extLst>
          </p:cNvPr>
          <p:cNvPicPr>
            <a:picLocks noChangeAspect="1"/>
          </p:cNvPicPr>
          <p:nvPr/>
        </p:nvPicPr>
        <p:blipFill>
          <a:blip r:embed="rId3"/>
          <a:stretch>
            <a:fillRect/>
          </a:stretch>
        </p:blipFill>
        <p:spPr>
          <a:xfrm>
            <a:off x="722788" y="1593171"/>
            <a:ext cx="10080721" cy="1943326"/>
          </a:xfrm>
          <a:prstGeom prst="rect">
            <a:avLst/>
          </a:prstGeom>
        </p:spPr>
      </p:pic>
      <p:pic>
        <p:nvPicPr>
          <p:cNvPr id="11" name="Picture 10">
            <a:extLst>
              <a:ext uri="{FF2B5EF4-FFF2-40B4-BE49-F238E27FC236}">
                <a16:creationId xmlns:a16="http://schemas.microsoft.com/office/drawing/2014/main" id="{599C674C-42A0-DD95-CC01-1A3CD3C09F6E}"/>
              </a:ext>
            </a:extLst>
          </p:cNvPr>
          <p:cNvPicPr>
            <a:picLocks noChangeAspect="1"/>
          </p:cNvPicPr>
          <p:nvPr/>
        </p:nvPicPr>
        <p:blipFill>
          <a:blip r:embed="rId4"/>
          <a:stretch>
            <a:fillRect/>
          </a:stretch>
        </p:blipFill>
        <p:spPr>
          <a:xfrm>
            <a:off x="722788" y="3614586"/>
            <a:ext cx="10080721" cy="2771927"/>
          </a:xfrm>
          <a:prstGeom prst="rect">
            <a:avLst/>
          </a:prstGeom>
        </p:spPr>
      </p:pic>
    </p:spTree>
    <p:extLst>
      <p:ext uri="{BB962C8B-B14F-4D97-AF65-F5344CB8AC3E}">
        <p14:creationId xmlns:p14="http://schemas.microsoft.com/office/powerpoint/2010/main" val="37382662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7FDB30-4136-5C4B-83FC-AB4823EC4B07}"/>
              </a:ext>
            </a:extLst>
          </p:cNvPr>
          <p:cNvSpPr txBox="1">
            <a:spLocks/>
          </p:cNvSpPr>
          <p:nvPr/>
        </p:nvSpPr>
        <p:spPr>
          <a:xfrm>
            <a:off x="411161" y="407960"/>
            <a:ext cx="9166889" cy="480131"/>
          </a:xfrm>
          <a:prstGeom prst="rect">
            <a:avLst/>
          </a:prstGeom>
        </p:spPr>
        <p:txBody>
          <a:bodyPr wrap="square">
            <a:spAutoFit/>
          </a:bodyPr>
          <a:lstStyle>
            <a:lvl1pPr algn="l" defTabSz="914400" rtl="0" eaLnBrk="1" latinLnBrk="0" hangingPunct="1">
              <a:lnSpc>
                <a:spcPct val="90000"/>
              </a:lnSpc>
              <a:spcBef>
                <a:spcPct val="0"/>
              </a:spcBef>
              <a:buNone/>
              <a:defRPr sz="4400" kern="1200" baseline="0">
                <a:solidFill>
                  <a:schemeClr val="tx1"/>
                </a:solidFill>
                <a:latin typeface="Arial" panose="020B0604020202020204" pitchFamily="34" charset="0"/>
                <a:ea typeface="+mj-ea"/>
                <a:cs typeface="+mj-cs"/>
              </a:defRPr>
            </a:lvl1pPr>
          </a:lstStyle>
          <a:p>
            <a:r>
              <a:rPr lang="en-US" sz="2800" b="1"/>
              <a:t>Exercise Simulation</a:t>
            </a:r>
          </a:p>
        </p:txBody>
      </p:sp>
      <p:sp>
        <p:nvSpPr>
          <p:cNvPr id="6" name="Rectangle 5">
            <a:extLst>
              <a:ext uri="{FF2B5EF4-FFF2-40B4-BE49-F238E27FC236}">
                <a16:creationId xmlns:a16="http://schemas.microsoft.com/office/drawing/2014/main" id="{E9A15C65-AD8E-6F40-8736-51A237A83A90}"/>
              </a:ext>
            </a:extLst>
          </p:cNvPr>
          <p:cNvSpPr/>
          <p:nvPr/>
        </p:nvSpPr>
        <p:spPr>
          <a:xfrm>
            <a:off x="375566" y="928829"/>
            <a:ext cx="11440868" cy="5466112"/>
          </a:xfrm>
          <a:prstGeom prst="rect">
            <a:avLst/>
          </a:prstGeom>
        </p:spPr>
        <p:txBody>
          <a:bodyPr wrap="square" lIns="91440" tIns="45720" rIns="91440" bIns="45720" anchor="t">
            <a:spAutoFit/>
          </a:bodyPr>
          <a:lstStyle/>
          <a:p>
            <a:pPr marL="228600" marR="0" lvl="0" indent="-228600">
              <a:lnSpc>
                <a:spcPct val="90000"/>
              </a:lnSpc>
              <a:spcBef>
                <a:spcPts val="6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The Simulation Cell (SimCell) is available to serve as any non-participating entities that would otherwise be involved in the incident responses. </a:t>
            </a:r>
          </a:p>
          <a:p>
            <a:pPr marL="228600" marR="0" lvl="0" indent="-228600">
              <a:lnSpc>
                <a:spcPct val="90000"/>
              </a:lnSpc>
              <a:spcBef>
                <a:spcPts val="6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The function of the SimCell is to have individuals playing roles that would typically be involved in the proposed incident but that are not actively playing as exercise players for this particular exercise to ensure realism for the training.</a:t>
            </a:r>
          </a:p>
          <a:p>
            <a:pPr marL="228600" marR="0" lvl="0" indent="-228600">
              <a:lnSpc>
                <a:spcPct val="90000"/>
              </a:lnSpc>
              <a:spcBef>
                <a:spcPts val="6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Reference the ‘Player Comms Plan/Directory’ in the Exercise Plan for a list of simulated entities and the appropriate SimCell phone numbers. </a:t>
            </a:r>
          </a:p>
          <a:p>
            <a:pPr marL="228600" marR="0" lvl="0" indent="-228600">
              <a:lnSpc>
                <a:spcPct val="90000"/>
              </a:lnSpc>
              <a:spcBef>
                <a:spcPts val="6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Players </a:t>
            </a:r>
            <a:r>
              <a:rPr lang="en-US" b="1">
                <a:solidFill>
                  <a:schemeClr val="tx1">
                    <a:lumMod val="75000"/>
                    <a:lumOff val="25000"/>
                  </a:schemeClr>
                </a:solidFill>
              </a:rPr>
              <a:t>SHOULD</a:t>
            </a:r>
            <a:r>
              <a:rPr lang="en-US">
                <a:solidFill>
                  <a:schemeClr val="tx1">
                    <a:lumMod val="75000"/>
                    <a:lumOff val="25000"/>
                  </a:schemeClr>
                </a:solidFill>
              </a:rPr>
              <a:t> contact the SimCell to:</a:t>
            </a:r>
          </a:p>
          <a:p>
            <a:pPr marL="742950" lvl="1" indent="-285750">
              <a:lnSpc>
                <a:spcPct val="90000"/>
              </a:lnSpc>
              <a:spcBef>
                <a:spcPts val="600"/>
              </a:spcBef>
              <a:spcAft>
                <a:spcPts val="600"/>
              </a:spcAft>
              <a:buClr>
                <a:schemeClr val="accent1"/>
              </a:buClr>
              <a:buFont typeface="Arial" panose="020B0604020202020204" pitchFamily="34" charset="0"/>
              <a:buChar char="–"/>
            </a:pPr>
            <a:r>
              <a:rPr lang="en-US">
                <a:solidFill>
                  <a:schemeClr val="tx1">
                    <a:lumMod val="75000"/>
                    <a:lumOff val="25000"/>
                  </a:schemeClr>
                </a:solidFill>
              </a:rPr>
              <a:t>Contact a </a:t>
            </a:r>
            <a:r>
              <a:rPr lang="en-US" b="1">
                <a:solidFill>
                  <a:schemeClr val="tx1">
                    <a:lumMod val="75000"/>
                    <a:lumOff val="25000"/>
                  </a:schemeClr>
                </a:solidFill>
              </a:rPr>
              <a:t>non-participating </a:t>
            </a:r>
            <a:r>
              <a:rPr lang="en-US">
                <a:solidFill>
                  <a:schemeClr val="tx1">
                    <a:lumMod val="75000"/>
                    <a:lumOff val="25000"/>
                  </a:schemeClr>
                </a:solidFill>
              </a:rPr>
              <a:t>organization, department, or individual that is outside of the exercise players list (i.e., the Incident Command Post)</a:t>
            </a:r>
          </a:p>
          <a:p>
            <a:pPr marL="742950" lvl="1" indent="-285750">
              <a:lnSpc>
                <a:spcPct val="90000"/>
              </a:lnSpc>
              <a:spcBef>
                <a:spcPts val="600"/>
              </a:spcBef>
              <a:spcAft>
                <a:spcPts val="600"/>
              </a:spcAft>
              <a:buClr>
                <a:schemeClr val="accent1"/>
              </a:buClr>
              <a:buFont typeface="Arial" panose="020B0604020202020204" pitchFamily="34" charset="0"/>
              <a:buChar char="–"/>
            </a:pPr>
            <a:r>
              <a:rPr lang="en-US">
                <a:solidFill>
                  <a:schemeClr val="tx1">
                    <a:lumMod val="75000"/>
                    <a:lumOff val="25000"/>
                  </a:schemeClr>
                </a:solidFill>
              </a:rPr>
              <a:t>Ask clarifying questions about the exercise scenario</a:t>
            </a:r>
          </a:p>
          <a:p>
            <a:pPr marL="742950" lvl="1" indent="-285750">
              <a:lnSpc>
                <a:spcPct val="90000"/>
              </a:lnSpc>
              <a:spcBef>
                <a:spcPts val="600"/>
              </a:spcBef>
              <a:spcAft>
                <a:spcPts val="600"/>
              </a:spcAft>
              <a:buClr>
                <a:schemeClr val="accent1"/>
              </a:buClr>
              <a:buFont typeface="Arial" panose="020B0604020202020204" pitchFamily="34" charset="0"/>
              <a:buChar char="–"/>
            </a:pPr>
            <a:r>
              <a:rPr lang="en-US">
                <a:solidFill>
                  <a:schemeClr val="tx1">
                    <a:lumMod val="75000"/>
                    <a:lumOff val="25000"/>
                  </a:schemeClr>
                </a:solidFill>
              </a:rPr>
              <a:t>Provide information requested by a simulated entity</a:t>
            </a:r>
          </a:p>
          <a:p>
            <a:pPr marL="228600" marR="0" lvl="0" indent="-228600">
              <a:lnSpc>
                <a:spcPct val="90000"/>
              </a:lnSpc>
              <a:spcBef>
                <a:spcPts val="6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Players </a:t>
            </a:r>
            <a:r>
              <a:rPr lang="en-US" b="1">
                <a:solidFill>
                  <a:schemeClr val="tx1">
                    <a:lumMod val="75000"/>
                    <a:lumOff val="25000"/>
                  </a:schemeClr>
                </a:solidFill>
              </a:rPr>
              <a:t>SHOULD NOT </a:t>
            </a:r>
            <a:r>
              <a:rPr lang="en-US">
                <a:solidFill>
                  <a:schemeClr val="tx1">
                    <a:lumMod val="75000"/>
                    <a:lumOff val="25000"/>
                  </a:schemeClr>
                </a:solidFill>
              </a:rPr>
              <a:t>contact the SimCell to:</a:t>
            </a:r>
          </a:p>
          <a:p>
            <a:pPr marL="742950" marR="0" lvl="1" indent="-285750">
              <a:lnSpc>
                <a:spcPct val="90000"/>
              </a:lnSpc>
              <a:spcBef>
                <a:spcPts val="600"/>
              </a:spcBef>
              <a:spcAft>
                <a:spcPts val="600"/>
              </a:spcAft>
              <a:buClr>
                <a:schemeClr val="accent1"/>
              </a:buClr>
              <a:buFont typeface="Arial" panose="020B0604020202020204" pitchFamily="34" charset="0"/>
              <a:buChar char="–"/>
            </a:pPr>
            <a:r>
              <a:rPr lang="en-US">
                <a:solidFill>
                  <a:schemeClr val="tx1">
                    <a:lumMod val="75000"/>
                    <a:lumOff val="25000"/>
                  </a:schemeClr>
                </a:solidFill>
              </a:rPr>
              <a:t>Contact internal or external participants who </a:t>
            </a:r>
            <a:r>
              <a:rPr lang="en-US" b="1">
                <a:solidFill>
                  <a:schemeClr val="tx1">
                    <a:lumMod val="75000"/>
                    <a:lumOff val="25000"/>
                  </a:schemeClr>
                </a:solidFill>
              </a:rPr>
              <a:t>ARE</a:t>
            </a:r>
            <a:r>
              <a:rPr lang="en-US">
                <a:solidFill>
                  <a:schemeClr val="tx1">
                    <a:lumMod val="75000"/>
                    <a:lumOff val="25000"/>
                  </a:schemeClr>
                </a:solidFill>
              </a:rPr>
              <a:t> playing in the exercise</a:t>
            </a:r>
          </a:p>
          <a:p>
            <a:pPr marL="742950" marR="0" lvl="1" indent="-285750">
              <a:lnSpc>
                <a:spcPct val="90000"/>
              </a:lnSpc>
              <a:spcBef>
                <a:spcPts val="600"/>
              </a:spcBef>
              <a:spcAft>
                <a:spcPts val="600"/>
              </a:spcAft>
              <a:buClr>
                <a:schemeClr val="accent1"/>
              </a:buClr>
              <a:buFont typeface="Arial" panose="020B0604020202020204" pitchFamily="34" charset="0"/>
              <a:buChar char="–"/>
            </a:pPr>
            <a:r>
              <a:rPr lang="en-US">
                <a:solidFill>
                  <a:schemeClr val="tx1">
                    <a:lumMod val="75000"/>
                    <a:lumOff val="25000"/>
                  </a:schemeClr>
                </a:solidFill>
              </a:rPr>
              <a:t>Ask clarifying questions or provide information requested by internal/external participants who</a:t>
            </a:r>
            <a:r>
              <a:rPr lang="en-US" b="1">
                <a:solidFill>
                  <a:schemeClr val="tx1">
                    <a:lumMod val="75000"/>
                    <a:lumOff val="25000"/>
                  </a:schemeClr>
                </a:solidFill>
              </a:rPr>
              <a:t> ARE </a:t>
            </a:r>
            <a:r>
              <a:rPr lang="en-US">
                <a:solidFill>
                  <a:schemeClr val="tx1">
                    <a:lumMod val="75000"/>
                    <a:lumOff val="25000"/>
                  </a:schemeClr>
                </a:solidFill>
              </a:rPr>
              <a:t>playing in the exercise.</a:t>
            </a:r>
          </a:p>
        </p:txBody>
      </p:sp>
    </p:spTree>
    <p:custDataLst>
      <p:tags r:id="rId1"/>
    </p:custDataLst>
    <p:extLst>
      <p:ext uri="{BB962C8B-B14F-4D97-AF65-F5344CB8AC3E}">
        <p14:creationId xmlns:p14="http://schemas.microsoft.com/office/powerpoint/2010/main" val="2552809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5E70F-E762-A397-DF44-CF593C6DC18D}"/>
              </a:ext>
            </a:extLst>
          </p:cNvPr>
          <p:cNvSpPr>
            <a:spLocks noGrp="1"/>
          </p:cNvSpPr>
          <p:nvPr>
            <p:ph type="title"/>
          </p:nvPr>
        </p:nvSpPr>
        <p:spPr/>
        <p:txBody>
          <a:bodyPr/>
          <a:lstStyle/>
          <a:p>
            <a:r>
              <a:rPr lang="en-US"/>
              <a:t>Day One Schedule</a:t>
            </a:r>
          </a:p>
        </p:txBody>
      </p:sp>
      <p:graphicFrame>
        <p:nvGraphicFramePr>
          <p:cNvPr id="4" name="Content Placeholder 5">
            <a:extLst>
              <a:ext uri="{FF2B5EF4-FFF2-40B4-BE49-F238E27FC236}">
                <a16:creationId xmlns:a16="http://schemas.microsoft.com/office/drawing/2014/main" id="{961E9C2D-AE47-3C59-652A-5E79562D406C}"/>
              </a:ext>
            </a:extLst>
          </p:cNvPr>
          <p:cNvGraphicFramePr>
            <a:graphicFrameLocks noGrp="1"/>
          </p:cNvGraphicFramePr>
          <p:nvPr>
            <p:ph sz="quarter" idx="13"/>
            <p:extLst>
              <p:ext uri="{D42A27DB-BD31-4B8C-83A1-F6EECF244321}">
                <p14:modId xmlns:p14="http://schemas.microsoft.com/office/powerpoint/2010/main" val="3916773945"/>
              </p:ext>
            </p:extLst>
          </p:nvPr>
        </p:nvGraphicFramePr>
        <p:xfrm>
          <a:off x="2419827" y="1544266"/>
          <a:ext cx="7352345" cy="3769468"/>
        </p:xfrm>
        <a:graphic>
          <a:graphicData uri="http://schemas.openxmlformats.org/drawingml/2006/table">
            <a:tbl>
              <a:tblPr>
                <a:tableStyleId>{5C22544A-7EE6-4342-B048-85BDC9FD1C3A}</a:tableStyleId>
              </a:tblPr>
              <a:tblGrid>
                <a:gridCol w="1871205">
                  <a:extLst>
                    <a:ext uri="{9D8B030D-6E8A-4147-A177-3AD203B41FA5}">
                      <a16:colId xmlns:a16="http://schemas.microsoft.com/office/drawing/2014/main" val="1865708922"/>
                    </a:ext>
                  </a:extLst>
                </a:gridCol>
                <a:gridCol w="5481140">
                  <a:extLst>
                    <a:ext uri="{9D8B030D-6E8A-4147-A177-3AD203B41FA5}">
                      <a16:colId xmlns:a16="http://schemas.microsoft.com/office/drawing/2014/main" val="4259618544"/>
                    </a:ext>
                  </a:extLst>
                </a:gridCol>
              </a:tblGrid>
              <a:tr h="323464">
                <a:tc>
                  <a:txBody>
                    <a:bodyPr/>
                    <a:lstStyle/>
                    <a:p>
                      <a:pPr marL="0" marR="0" algn="ctr">
                        <a:lnSpc>
                          <a:spcPct val="115000"/>
                        </a:lnSpc>
                        <a:spcBef>
                          <a:spcPts val="0"/>
                        </a:spcBef>
                        <a:spcAft>
                          <a:spcPts val="0"/>
                        </a:spcAft>
                      </a:pPr>
                      <a:r>
                        <a:rPr lang="en-US" sz="2000" b="1" cap="all">
                          <a:solidFill>
                            <a:schemeClr val="bg1"/>
                          </a:solidFill>
                          <a:effectLst/>
                          <a:latin typeface="+mj-lt"/>
                        </a:rPr>
                        <a:t>Time</a:t>
                      </a:r>
                      <a:endParaRPr lang="en-US" sz="2000" b="1">
                        <a:solidFill>
                          <a:schemeClr val="bg1"/>
                        </a:solidFill>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72393"/>
                    </a:solidFill>
                  </a:tcPr>
                </a:tc>
                <a:tc>
                  <a:txBody>
                    <a:bodyPr/>
                    <a:lstStyle/>
                    <a:p>
                      <a:pPr marL="0" marR="0" algn="ctr">
                        <a:lnSpc>
                          <a:spcPct val="115000"/>
                        </a:lnSpc>
                        <a:spcBef>
                          <a:spcPts val="0"/>
                        </a:spcBef>
                        <a:spcAft>
                          <a:spcPts val="0"/>
                        </a:spcAft>
                      </a:pPr>
                      <a:r>
                        <a:rPr lang="en-US" sz="2000" b="1" cap="all">
                          <a:solidFill>
                            <a:schemeClr val="bg1"/>
                          </a:solidFill>
                          <a:effectLst/>
                          <a:latin typeface="+mj-lt"/>
                        </a:rPr>
                        <a:t>Topic</a:t>
                      </a:r>
                      <a:endParaRPr lang="en-US" sz="2000" b="1">
                        <a:solidFill>
                          <a:schemeClr val="bg1"/>
                        </a:solidFill>
                        <a:effectLst/>
                        <a:latin typeface="+mj-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72393"/>
                    </a:solidFill>
                  </a:tcPr>
                </a:tc>
                <a:extLst>
                  <a:ext uri="{0D108BD9-81ED-4DB2-BD59-A6C34878D82A}">
                    <a16:rowId xmlns:a16="http://schemas.microsoft.com/office/drawing/2014/main" val="4108174440"/>
                  </a:ext>
                </a:extLst>
              </a:tr>
              <a:tr h="425378">
                <a:tc>
                  <a:txBody>
                    <a:bodyPr/>
                    <a:lstStyle/>
                    <a:p>
                      <a:pPr marL="47625" marR="0" algn="ctr">
                        <a:lnSpc>
                          <a:spcPct val="115000"/>
                        </a:lnSpc>
                        <a:spcBef>
                          <a:spcPts val="0"/>
                        </a:spcBef>
                        <a:spcAft>
                          <a:spcPts val="0"/>
                        </a:spcAft>
                      </a:pPr>
                      <a:r>
                        <a:rPr lang="en-US" sz="2000" b="1">
                          <a:effectLst/>
                          <a:latin typeface="+mj-lt"/>
                        </a:rPr>
                        <a:t>8:00 – 8:50</a:t>
                      </a:r>
                      <a:endParaRPr lang="en-US" sz="2000" b="1">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effectLst/>
                          <a:latin typeface="+mj-lt"/>
                        </a:rPr>
                        <a:t>Player Arrival and Check-In</a:t>
                      </a:r>
                      <a:endParaRPr lang="en-US" sz="2000">
                        <a:effectLst/>
                        <a:latin typeface="+mj-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60636966"/>
                  </a:ext>
                </a:extLst>
              </a:tr>
              <a:tr h="468358">
                <a:tc>
                  <a:txBody>
                    <a:bodyPr/>
                    <a:lstStyle/>
                    <a:p>
                      <a:pPr marL="47625" marR="0" algn="ctr">
                        <a:lnSpc>
                          <a:spcPct val="115000"/>
                        </a:lnSpc>
                        <a:spcBef>
                          <a:spcPts val="0"/>
                        </a:spcBef>
                        <a:spcAft>
                          <a:spcPts val="0"/>
                        </a:spcAft>
                      </a:pPr>
                      <a:r>
                        <a:rPr lang="en-US" sz="2000" b="1">
                          <a:effectLst/>
                          <a:latin typeface="+mj-lt"/>
                        </a:rPr>
                        <a:t>9:00 – 9:15</a:t>
                      </a:r>
                      <a:endParaRPr lang="en-US" sz="2000" b="1">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effectLst/>
                          <a:latin typeface="+mj-lt"/>
                        </a:rPr>
                        <a:t>Welcome/Introductions</a:t>
                      </a:r>
                      <a:endParaRPr lang="en-US" sz="2000">
                        <a:effectLst/>
                        <a:latin typeface="+mj-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5463891"/>
                  </a:ext>
                </a:extLst>
              </a:tr>
              <a:tr h="425378">
                <a:tc>
                  <a:txBody>
                    <a:bodyPr/>
                    <a:lstStyle/>
                    <a:p>
                      <a:pPr marL="47625" marR="0" algn="ctr">
                        <a:lnSpc>
                          <a:spcPct val="115000"/>
                        </a:lnSpc>
                        <a:spcBef>
                          <a:spcPts val="0"/>
                        </a:spcBef>
                        <a:spcAft>
                          <a:spcPts val="0"/>
                        </a:spcAft>
                      </a:pPr>
                      <a:r>
                        <a:rPr lang="en-US" sz="2000" b="1">
                          <a:effectLst/>
                          <a:latin typeface="+mj-lt"/>
                        </a:rPr>
                        <a:t>9:15 – 9:30</a:t>
                      </a:r>
                      <a:endParaRPr lang="en-US" sz="2000" b="1">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7150" marR="0" algn="ctr">
                        <a:lnSpc>
                          <a:spcPct val="115000"/>
                        </a:lnSpc>
                        <a:spcBef>
                          <a:spcPts val="0"/>
                        </a:spcBef>
                        <a:spcAft>
                          <a:spcPts val="0"/>
                        </a:spcAft>
                      </a:pPr>
                      <a:r>
                        <a:rPr lang="en-US" sz="2000">
                          <a:effectLst/>
                          <a:latin typeface="+mj-lt"/>
                        </a:rPr>
                        <a:t>Exercise Briefing</a:t>
                      </a:r>
                      <a:endParaRPr lang="en-US" sz="2000">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03285800"/>
                  </a:ext>
                </a:extLst>
              </a:tr>
              <a:tr h="425378">
                <a:tc>
                  <a:txBody>
                    <a:bodyPr/>
                    <a:lstStyle/>
                    <a:p>
                      <a:pPr marL="47625" marR="0" algn="ctr">
                        <a:lnSpc>
                          <a:spcPct val="115000"/>
                        </a:lnSpc>
                        <a:spcBef>
                          <a:spcPts val="0"/>
                        </a:spcBef>
                        <a:spcAft>
                          <a:spcPts val="0"/>
                        </a:spcAft>
                      </a:pPr>
                      <a:r>
                        <a:rPr lang="en-US" sz="2000" b="1">
                          <a:effectLst/>
                          <a:latin typeface="+mj-lt"/>
                        </a:rPr>
                        <a:t>9:30 – 12:00</a:t>
                      </a:r>
                      <a:endParaRPr lang="en-US" sz="2000" b="1">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7150" marR="0" algn="ctr">
                        <a:lnSpc>
                          <a:spcPct val="115000"/>
                        </a:lnSpc>
                        <a:spcBef>
                          <a:spcPts val="0"/>
                        </a:spcBef>
                        <a:spcAft>
                          <a:spcPts val="0"/>
                        </a:spcAft>
                      </a:pPr>
                      <a:r>
                        <a:rPr lang="en-US" sz="2000">
                          <a:effectLst/>
                          <a:latin typeface="+mj-lt"/>
                        </a:rPr>
                        <a:t>Exercise Play</a:t>
                      </a:r>
                      <a:endParaRPr lang="en-US" sz="2000" i="1">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297190"/>
                  </a:ext>
                </a:extLst>
              </a:tr>
              <a:tr h="425378">
                <a:tc>
                  <a:txBody>
                    <a:bodyPr/>
                    <a:lstStyle/>
                    <a:p>
                      <a:pPr marL="47625" marR="0" algn="ctr">
                        <a:lnSpc>
                          <a:spcPct val="115000"/>
                        </a:lnSpc>
                        <a:spcBef>
                          <a:spcPts val="0"/>
                        </a:spcBef>
                        <a:spcAft>
                          <a:spcPts val="0"/>
                        </a:spcAft>
                      </a:pPr>
                      <a:r>
                        <a:rPr lang="en-US" sz="2000" b="1">
                          <a:effectLst/>
                          <a:latin typeface="+mj-lt"/>
                          <a:ea typeface="Times New Roman" panose="02020603050405020304" pitchFamily="18" charset="0"/>
                          <a:cs typeface="Times New Roman" panose="02020603050405020304" pitchFamily="18" charset="0"/>
                        </a:rPr>
                        <a:t>12:00 – 1:00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7150" marR="0" algn="ctr">
                        <a:lnSpc>
                          <a:spcPct val="115000"/>
                        </a:lnSpc>
                        <a:spcBef>
                          <a:spcPts val="0"/>
                        </a:spcBef>
                        <a:spcAft>
                          <a:spcPts val="0"/>
                        </a:spcAft>
                      </a:pPr>
                      <a:r>
                        <a:rPr lang="en-US" sz="2000">
                          <a:effectLst/>
                          <a:latin typeface="+mj-lt"/>
                          <a:ea typeface="Times New Roman" panose="02020603050405020304" pitchFamily="18" charset="0"/>
                          <a:cs typeface="Times New Roman" panose="02020603050405020304" pitchFamily="18" charset="0"/>
                        </a:rPr>
                        <a:t>Lunch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4052900"/>
                  </a:ext>
                </a:extLst>
              </a:tr>
              <a:tr h="425378">
                <a:tc>
                  <a:txBody>
                    <a:bodyPr/>
                    <a:lstStyle/>
                    <a:p>
                      <a:pPr marL="47625" marR="0" algn="ctr">
                        <a:lnSpc>
                          <a:spcPct val="115000"/>
                        </a:lnSpc>
                        <a:spcBef>
                          <a:spcPts val="0"/>
                        </a:spcBef>
                        <a:spcAft>
                          <a:spcPts val="0"/>
                        </a:spcAft>
                      </a:pPr>
                      <a:r>
                        <a:rPr lang="en-US" sz="2000" b="1">
                          <a:effectLst/>
                          <a:latin typeface="+mj-lt"/>
                        </a:rPr>
                        <a:t>1:00 – 1:15</a:t>
                      </a:r>
                      <a:endParaRPr lang="en-US" sz="2000" b="1">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7150" marR="0" algn="ctr">
                        <a:lnSpc>
                          <a:spcPct val="115000"/>
                        </a:lnSpc>
                        <a:spcBef>
                          <a:spcPts val="0"/>
                        </a:spcBef>
                        <a:spcAft>
                          <a:spcPts val="0"/>
                        </a:spcAft>
                      </a:pPr>
                      <a:r>
                        <a:rPr lang="en-US" sz="2000">
                          <a:effectLst/>
                          <a:latin typeface="+mj-lt"/>
                        </a:rPr>
                        <a:t>Exercise Briefing</a:t>
                      </a:r>
                      <a:endParaRPr lang="en-US" sz="2000">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449900"/>
                  </a:ext>
                </a:extLst>
              </a:tr>
              <a:tr h="425378">
                <a:tc>
                  <a:txBody>
                    <a:bodyPr/>
                    <a:lstStyle/>
                    <a:p>
                      <a:pPr marL="47625" marR="0" algn="ctr">
                        <a:lnSpc>
                          <a:spcPct val="115000"/>
                        </a:lnSpc>
                        <a:spcBef>
                          <a:spcPts val="0"/>
                        </a:spcBef>
                        <a:spcAft>
                          <a:spcPts val="0"/>
                        </a:spcAft>
                      </a:pPr>
                      <a:r>
                        <a:rPr lang="en-US" sz="2000" b="1">
                          <a:effectLst/>
                          <a:latin typeface="+mj-lt"/>
                        </a:rPr>
                        <a:t>1:15 – 3:00</a:t>
                      </a:r>
                      <a:endParaRPr lang="en-US" sz="2000" b="1">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7150" marR="0" algn="ctr">
                        <a:lnSpc>
                          <a:spcPct val="115000"/>
                        </a:lnSpc>
                        <a:spcBef>
                          <a:spcPts val="0"/>
                        </a:spcBef>
                        <a:spcAft>
                          <a:spcPts val="0"/>
                        </a:spcAft>
                      </a:pPr>
                      <a:r>
                        <a:rPr lang="en-US" sz="2000">
                          <a:effectLst/>
                          <a:latin typeface="+mj-lt"/>
                        </a:rPr>
                        <a:t>Exercise Play</a:t>
                      </a:r>
                      <a:endParaRPr lang="en-US" sz="2000">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256186"/>
                  </a:ext>
                </a:extLst>
              </a:tr>
              <a:tr h="425378">
                <a:tc>
                  <a:txBody>
                    <a:bodyPr/>
                    <a:lstStyle/>
                    <a:p>
                      <a:pPr marL="47625" marR="0" algn="ctr">
                        <a:lnSpc>
                          <a:spcPct val="115000"/>
                        </a:lnSpc>
                        <a:spcBef>
                          <a:spcPts val="0"/>
                        </a:spcBef>
                        <a:spcAft>
                          <a:spcPts val="0"/>
                        </a:spcAft>
                      </a:pPr>
                      <a:r>
                        <a:rPr lang="en-US" sz="2000" b="1">
                          <a:effectLst/>
                          <a:latin typeface="+mj-lt"/>
                        </a:rPr>
                        <a:t>3:00 – 3:30</a:t>
                      </a:r>
                      <a:endParaRPr lang="en-US" sz="2000" b="1">
                        <a:effectLst/>
                        <a:latin typeface="+mj-lt"/>
                        <a:ea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kern="1200" err="1">
                          <a:effectLst/>
                          <a:latin typeface="+mj-lt"/>
                        </a:rPr>
                        <a:t>EndEx</a:t>
                      </a:r>
                      <a:r>
                        <a:rPr lang="en-US" sz="2000" kern="1200">
                          <a:effectLst/>
                          <a:latin typeface="+mj-lt"/>
                        </a:rPr>
                        <a:t>, Hotwash, and Day 2 Prep</a:t>
                      </a:r>
                      <a:endParaRPr lang="en-US" sz="2000">
                        <a:effectLst/>
                        <a:latin typeface="+mj-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0657525"/>
                  </a:ext>
                </a:extLst>
              </a:tr>
            </a:tbl>
          </a:graphicData>
        </a:graphic>
      </p:graphicFrame>
    </p:spTree>
    <p:custDataLst>
      <p:tags r:id="rId1"/>
    </p:custDataLst>
    <p:extLst>
      <p:ext uri="{BB962C8B-B14F-4D97-AF65-F5344CB8AC3E}">
        <p14:creationId xmlns:p14="http://schemas.microsoft.com/office/powerpoint/2010/main" val="26416569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EC014-9EB8-E19C-C14F-6B0DD2C049D9}"/>
              </a:ext>
            </a:extLst>
          </p:cNvPr>
          <p:cNvSpPr>
            <a:spLocks noGrp="1"/>
          </p:cNvSpPr>
          <p:nvPr>
            <p:ph type="ctrTitle"/>
          </p:nvPr>
        </p:nvSpPr>
        <p:spPr/>
        <p:txBody>
          <a:bodyPr/>
          <a:lstStyle/>
          <a:p>
            <a:r>
              <a:rPr lang="en-US"/>
              <a:t>Start of Exercise</a:t>
            </a:r>
          </a:p>
        </p:txBody>
      </p:sp>
    </p:spTree>
    <p:extLst>
      <p:ext uri="{BB962C8B-B14F-4D97-AF65-F5344CB8AC3E}">
        <p14:creationId xmlns:p14="http://schemas.microsoft.com/office/powerpoint/2010/main" val="368569331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7AAE218-692D-B329-9993-5BE508360937}"/>
              </a:ext>
            </a:extLst>
          </p:cNvPr>
          <p:cNvSpPr>
            <a:spLocks noGrp="1"/>
          </p:cNvSpPr>
          <p:nvPr>
            <p:ph sz="quarter" idx="12"/>
          </p:nvPr>
        </p:nvSpPr>
        <p:spPr>
          <a:xfrm>
            <a:off x="460811" y="1722546"/>
            <a:ext cx="6599535" cy="3412908"/>
          </a:xfrm>
        </p:spPr>
        <p:txBody>
          <a:bodyPr/>
          <a:lstStyle/>
          <a:p>
            <a:r>
              <a:rPr lang="en-US" sz="1600" b="1"/>
              <a:t>SCENARIO UPDATE</a:t>
            </a:r>
            <a:endParaRPr lang="en-US" sz="1600"/>
          </a:p>
          <a:p>
            <a:r>
              <a:rPr lang="en-US" sz="1600">
                <a:effectLst/>
                <a:latin typeface="Arial" panose="020B0604020202020204" pitchFamily="34" charset="0"/>
                <a:ea typeface="Segoe UI Symbol" panose="020B0502040204020203" pitchFamily="34" charset="0"/>
              </a:rPr>
              <a:t>A Red Flag Condition is underway in San Diego County. The SDG&amp;E EOC is now at a Level II activation. SDG&amp;E Meteorology has provided the weather forecast below.</a:t>
            </a:r>
            <a:endParaRPr lang="en-US" sz="1600" b="1"/>
          </a:p>
          <a:p>
            <a:r>
              <a:rPr lang="en-US" sz="1600" b="1"/>
              <a:t>WEATHER UPDATE</a:t>
            </a:r>
          </a:p>
          <a:p>
            <a:pPr marL="285750" indent="-285750">
              <a:buFont typeface="Arial" panose="020B0604020202020204" pitchFamily="34" charset="0"/>
              <a:buChar char="•"/>
            </a:pPr>
            <a:r>
              <a:rPr lang="en-US" sz="1600">
                <a:effectLst/>
                <a:ea typeface="Segoe UI Symbol" panose="020B0502040204020203" pitchFamily="34" charset="0"/>
                <a:cs typeface="Segoe UI Symbol" panose="020B0502040204020203" pitchFamily="34" charset="0"/>
              </a:rPr>
              <a:t>Forecast models in advance of the event indicated that winds would surface in a mountain wave pattern. Such events are known for producing strong winds that occur outside of the “typical” Santa Ana wind footprint and are notoriously difficult to forecast.</a:t>
            </a:r>
          </a:p>
          <a:p>
            <a:endParaRPr lang="en-US" b="1"/>
          </a:p>
        </p:txBody>
      </p:sp>
      <p:sp>
        <p:nvSpPr>
          <p:cNvPr id="2" name="Title 1">
            <a:extLst>
              <a:ext uri="{FF2B5EF4-FFF2-40B4-BE49-F238E27FC236}">
                <a16:creationId xmlns:a16="http://schemas.microsoft.com/office/drawing/2014/main" id="{C4ABD300-C28D-0F31-1F34-E41480A979B3}"/>
              </a:ext>
            </a:extLst>
          </p:cNvPr>
          <p:cNvSpPr>
            <a:spLocks noGrp="1"/>
          </p:cNvSpPr>
          <p:nvPr>
            <p:ph type="title"/>
          </p:nvPr>
        </p:nvSpPr>
        <p:spPr/>
        <p:txBody>
          <a:bodyPr/>
          <a:lstStyle/>
          <a:p>
            <a:r>
              <a:rPr lang="en-US"/>
              <a:t>Exercise Scenario</a:t>
            </a:r>
          </a:p>
        </p:txBody>
      </p:sp>
      <p:sp>
        <p:nvSpPr>
          <p:cNvPr id="3" name="TextBox 2">
            <a:extLst>
              <a:ext uri="{FF2B5EF4-FFF2-40B4-BE49-F238E27FC236}">
                <a16:creationId xmlns:a16="http://schemas.microsoft.com/office/drawing/2014/main" id="{6DB39215-D25E-5075-74C8-8314CD907811}"/>
              </a:ext>
            </a:extLst>
          </p:cNvPr>
          <p:cNvSpPr txBox="1"/>
          <p:nvPr/>
        </p:nvSpPr>
        <p:spPr>
          <a:xfrm>
            <a:off x="2368619" y="5899263"/>
            <a:ext cx="2576300" cy="369332"/>
          </a:xfrm>
          <a:prstGeom prst="rect">
            <a:avLst/>
          </a:prstGeom>
          <a:noFill/>
        </p:spPr>
        <p:txBody>
          <a:bodyPr wrap="square" rtlCol="0">
            <a:spAutoFit/>
          </a:bodyPr>
          <a:lstStyle/>
          <a:p>
            <a:r>
              <a:rPr lang="en-US" b="1">
                <a:solidFill>
                  <a:srgbClr val="FF0000"/>
                </a:solidFill>
              </a:rPr>
              <a:t>EXERCISE USE ONLY</a:t>
            </a:r>
          </a:p>
        </p:txBody>
      </p:sp>
      <p:pic>
        <p:nvPicPr>
          <p:cNvPr id="5" name="Picture 4" descr="Map&#10;&#10;Description automatically generated">
            <a:extLst>
              <a:ext uri="{FF2B5EF4-FFF2-40B4-BE49-F238E27FC236}">
                <a16:creationId xmlns:a16="http://schemas.microsoft.com/office/drawing/2014/main" id="{C62469D8-DAB4-8392-65C5-BF64F0D3E8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4707" y="1039278"/>
            <a:ext cx="4286481" cy="2500380"/>
          </a:xfrm>
          <a:prstGeom prst="rect">
            <a:avLst/>
          </a:prstGeom>
          <a:ln>
            <a:solidFill>
              <a:schemeClr val="tx1"/>
            </a:solidFill>
          </a:ln>
        </p:spPr>
      </p:pic>
      <p:pic>
        <p:nvPicPr>
          <p:cNvPr id="6" name="Picture 5">
            <a:extLst>
              <a:ext uri="{FF2B5EF4-FFF2-40B4-BE49-F238E27FC236}">
                <a16:creationId xmlns:a16="http://schemas.microsoft.com/office/drawing/2014/main" id="{74E13F06-B369-B6E9-4BD1-C758E5CDFB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17373" y="3659261"/>
            <a:ext cx="4313816" cy="2484637"/>
          </a:xfrm>
          <a:prstGeom prst="rect">
            <a:avLst/>
          </a:prstGeom>
          <a:ln>
            <a:solidFill>
              <a:schemeClr val="tx1"/>
            </a:solidFill>
          </a:ln>
        </p:spPr>
      </p:pic>
    </p:spTree>
    <p:custDataLst>
      <p:tags r:id="rId1"/>
    </p:custDataLst>
    <p:extLst>
      <p:ext uri="{BB962C8B-B14F-4D97-AF65-F5344CB8AC3E}">
        <p14:creationId xmlns:p14="http://schemas.microsoft.com/office/powerpoint/2010/main" val="29181583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a:cs typeface="Arial"/>
              </a:rPr>
              <a:t>FPI Outlook</a:t>
            </a:r>
          </a:p>
        </p:txBody>
      </p:sp>
      <p:pic>
        <p:nvPicPr>
          <p:cNvPr id="6" name="Picture 5" descr="Chart, table&#10;&#10;Description automatically generated">
            <a:extLst>
              <a:ext uri="{FF2B5EF4-FFF2-40B4-BE49-F238E27FC236}">
                <a16:creationId xmlns:a16="http://schemas.microsoft.com/office/drawing/2014/main" id="{EC887E90-1F1C-7099-3BE9-3DA35AA40F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9108" y="1041827"/>
            <a:ext cx="7893783" cy="4774346"/>
          </a:xfrm>
          <a:prstGeom prst="rect">
            <a:avLst/>
          </a:prstGeom>
        </p:spPr>
      </p:pic>
    </p:spTree>
    <p:custDataLst>
      <p:tags r:id="rId1"/>
    </p:custDataLst>
    <p:extLst>
      <p:ext uri="{BB962C8B-B14F-4D97-AF65-F5344CB8AC3E}">
        <p14:creationId xmlns:p14="http://schemas.microsoft.com/office/powerpoint/2010/main" val="31401773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E34F3-8256-75FD-A929-5743CA668966}"/>
              </a:ext>
            </a:extLst>
          </p:cNvPr>
          <p:cNvSpPr>
            <a:spLocks noGrp="1"/>
          </p:cNvSpPr>
          <p:nvPr>
            <p:ph type="title"/>
          </p:nvPr>
        </p:nvSpPr>
        <p:spPr/>
        <p:txBody>
          <a:bodyPr/>
          <a:lstStyle/>
          <a:p>
            <a:r>
              <a:rPr lang="en-US"/>
              <a:t>SAWTI</a:t>
            </a:r>
          </a:p>
        </p:txBody>
      </p:sp>
      <p:pic>
        <p:nvPicPr>
          <p:cNvPr id="5" name="Picture 4">
            <a:extLst>
              <a:ext uri="{FF2B5EF4-FFF2-40B4-BE49-F238E27FC236}">
                <a16:creationId xmlns:a16="http://schemas.microsoft.com/office/drawing/2014/main" id="{1046B389-BFB5-CE5F-C942-750AE4BB346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07604" y="1349988"/>
            <a:ext cx="3972123" cy="4208553"/>
          </a:xfrm>
          <a:prstGeom prst="rect">
            <a:avLst/>
          </a:prstGeom>
          <a:noFill/>
          <a:ln>
            <a:solidFill>
              <a:schemeClr val="tx1"/>
            </a:solidFill>
          </a:ln>
        </p:spPr>
      </p:pic>
      <p:sp>
        <p:nvSpPr>
          <p:cNvPr id="4" name="TextBox 3">
            <a:extLst>
              <a:ext uri="{FF2B5EF4-FFF2-40B4-BE49-F238E27FC236}">
                <a16:creationId xmlns:a16="http://schemas.microsoft.com/office/drawing/2014/main" id="{398EA755-80DD-CA66-4A07-A2D3952F19C2}"/>
              </a:ext>
            </a:extLst>
          </p:cNvPr>
          <p:cNvSpPr txBox="1"/>
          <p:nvPr/>
        </p:nvSpPr>
        <p:spPr>
          <a:xfrm>
            <a:off x="4807850" y="5991534"/>
            <a:ext cx="2576300" cy="369332"/>
          </a:xfrm>
          <a:prstGeom prst="rect">
            <a:avLst/>
          </a:prstGeom>
          <a:noFill/>
        </p:spPr>
        <p:txBody>
          <a:bodyPr wrap="square" rtlCol="0">
            <a:spAutoFit/>
          </a:bodyPr>
          <a:lstStyle/>
          <a:p>
            <a:r>
              <a:rPr lang="en-US" b="1">
                <a:solidFill>
                  <a:srgbClr val="FF0000"/>
                </a:solidFill>
              </a:rPr>
              <a:t>EXERCISE USE ONLY</a:t>
            </a:r>
          </a:p>
        </p:txBody>
      </p:sp>
      <p:pic>
        <p:nvPicPr>
          <p:cNvPr id="7" name="Picture 6" descr="Chart, waterfall chart&#10;&#10;Description automatically generated">
            <a:extLst>
              <a:ext uri="{FF2B5EF4-FFF2-40B4-BE49-F238E27FC236}">
                <a16:creationId xmlns:a16="http://schemas.microsoft.com/office/drawing/2014/main" id="{AD113AF0-A6E5-C766-BAEE-1FAB88C3C3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772" y="2608653"/>
            <a:ext cx="7541286" cy="1810862"/>
          </a:xfrm>
          <a:prstGeom prst="rect">
            <a:avLst/>
          </a:prstGeom>
          <a:ln>
            <a:solidFill>
              <a:schemeClr val="tx1"/>
            </a:solidFill>
          </a:ln>
        </p:spPr>
      </p:pic>
    </p:spTree>
    <p:custDataLst>
      <p:tags r:id="rId1"/>
    </p:custDataLst>
    <p:extLst>
      <p:ext uri="{BB962C8B-B14F-4D97-AF65-F5344CB8AC3E}">
        <p14:creationId xmlns:p14="http://schemas.microsoft.com/office/powerpoint/2010/main" val="36878267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a:cs typeface="Arial"/>
              </a:rPr>
              <a:t>Areas for De-Energization Decisions</a:t>
            </a:r>
          </a:p>
        </p:txBody>
      </p:sp>
      <p:pic>
        <p:nvPicPr>
          <p:cNvPr id="1026" name="Picture 16">
            <a:extLst>
              <a:ext uri="{FF2B5EF4-FFF2-40B4-BE49-F238E27FC236}">
                <a16:creationId xmlns:a16="http://schemas.microsoft.com/office/drawing/2014/main" id="{DA52FAC6-6450-ED10-A578-90ECE49197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008" y="819516"/>
            <a:ext cx="7567626" cy="5525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2646366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a:cs typeface="Arial"/>
              </a:rPr>
              <a:t>Areas for De-Energization Decisions</a:t>
            </a:r>
          </a:p>
        </p:txBody>
      </p:sp>
      <p:pic>
        <p:nvPicPr>
          <p:cNvPr id="2051" name="Picture 18">
            <a:extLst>
              <a:ext uri="{FF2B5EF4-FFF2-40B4-BE49-F238E27FC236}">
                <a16:creationId xmlns:a16="http://schemas.microsoft.com/office/drawing/2014/main" id="{4374DC3E-42AF-47A8-2F52-2C4119AA16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719" y="819515"/>
            <a:ext cx="7477534" cy="5514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7202631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a:cs typeface="Arial"/>
              </a:rPr>
              <a:t>Areas for De-Energization Decisions</a:t>
            </a:r>
          </a:p>
        </p:txBody>
      </p:sp>
      <p:pic>
        <p:nvPicPr>
          <p:cNvPr id="3074" name="Picture 20">
            <a:extLst>
              <a:ext uri="{FF2B5EF4-FFF2-40B4-BE49-F238E27FC236}">
                <a16:creationId xmlns:a16="http://schemas.microsoft.com/office/drawing/2014/main" id="{B0A3515D-0C93-12A7-FFD2-76788B968B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008" y="819516"/>
            <a:ext cx="7567661" cy="5517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2804363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EBC22E-C8B5-AF72-07AD-973D0DA23272}"/>
              </a:ext>
            </a:extLst>
          </p:cNvPr>
          <p:cNvSpPr>
            <a:spLocks noGrp="1"/>
          </p:cNvSpPr>
          <p:nvPr>
            <p:ph type="title"/>
          </p:nvPr>
        </p:nvSpPr>
        <p:spPr/>
        <p:txBody>
          <a:bodyPr lIns="91440" tIns="45720" rIns="91440" bIns="45720" anchor="t"/>
          <a:lstStyle/>
          <a:p>
            <a:r>
              <a:rPr lang="en-US">
                <a:cs typeface="Arial"/>
              </a:rPr>
              <a:t>Areas for De-Energization Decisions</a:t>
            </a:r>
          </a:p>
        </p:txBody>
      </p:sp>
      <p:pic>
        <p:nvPicPr>
          <p:cNvPr id="4098" name="Picture 22">
            <a:extLst>
              <a:ext uri="{FF2B5EF4-FFF2-40B4-BE49-F238E27FC236}">
                <a16:creationId xmlns:a16="http://schemas.microsoft.com/office/drawing/2014/main" id="{4DC90ED1-F40F-00AB-158E-41FE6E8777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008" y="819515"/>
            <a:ext cx="7778378" cy="551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3060641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54E08-3B12-BE37-5C2E-2B1A33D09721}"/>
              </a:ext>
            </a:extLst>
          </p:cNvPr>
          <p:cNvSpPr>
            <a:spLocks noGrp="1"/>
          </p:cNvSpPr>
          <p:nvPr>
            <p:ph type="ctrTitle"/>
          </p:nvPr>
        </p:nvSpPr>
        <p:spPr/>
        <p:txBody>
          <a:bodyPr/>
          <a:lstStyle/>
          <a:p>
            <a:r>
              <a:rPr lang="en-US" err="1"/>
              <a:t>EndEx</a:t>
            </a:r>
            <a:r>
              <a:rPr lang="en-US"/>
              <a:t>/Hotwash</a:t>
            </a:r>
          </a:p>
        </p:txBody>
      </p:sp>
    </p:spTree>
    <p:extLst>
      <p:ext uri="{BB962C8B-B14F-4D97-AF65-F5344CB8AC3E}">
        <p14:creationId xmlns:p14="http://schemas.microsoft.com/office/powerpoint/2010/main" val="686235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EC014-9EB8-E19C-C14F-6B0DD2C049D9}"/>
              </a:ext>
            </a:extLst>
          </p:cNvPr>
          <p:cNvSpPr>
            <a:spLocks noGrp="1"/>
          </p:cNvSpPr>
          <p:nvPr>
            <p:ph type="ctrTitle"/>
          </p:nvPr>
        </p:nvSpPr>
        <p:spPr/>
        <p:txBody>
          <a:bodyPr/>
          <a:lstStyle/>
          <a:p>
            <a:r>
              <a:rPr lang="en-US"/>
              <a:t>Exercise Overview</a:t>
            </a:r>
          </a:p>
        </p:txBody>
      </p:sp>
    </p:spTree>
    <p:custDataLst>
      <p:tags r:id="rId1"/>
    </p:custDataLst>
    <p:extLst>
      <p:ext uri="{BB962C8B-B14F-4D97-AF65-F5344CB8AC3E}">
        <p14:creationId xmlns:p14="http://schemas.microsoft.com/office/powerpoint/2010/main" val="3117078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26A65-6EEC-BB01-BED8-EC6F761609CC}"/>
              </a:ext>
            </a:extLst>
          </p:cNvPr>
          <p:cNvSpPr>
            <a:spLocks noGrp="1"/>
          </p:cNvSpPr>
          <p:nvPr>
            <p:ph type="title"/>
          </p:nvPr>
        </p:nvSpPr>
        <p:spPr/>
        <p:txBody>
          <a:bodyPr/>
          <a:lstStyle/>
          <a:p>
            <a:r>
              <a:rPr lang="en-US"/>
              <a:t>Exercise Overview</a:t>
            </a:r>
          </a:p>
        </p:txBody>
      </p:sp>
      <p:sp>
        <p:nvSpPr>
          <p:cNvPr id="3" name="Content Placeholder 2">
            <a:extLst>
              <a:ext uri="{FF2B5EF4-FFF2-40B4-BE49-F238E27FC236}">
                <a16:creationId xmlns:a16="http://schemas.microsoft.com/office/drawing/2014/main" id="{24FF4B27-07B7-26D1-5EEC-0FEC0D2F180F}"/>
              </a:ext>
            </a:extLst>
          </p:cNvPr>
          <p:cNvSpPr>
            <a:spLocks noGrp="1"/>
          </p:cNvSpPr>
          <p:nvPr>
            <p:ph sz="quarter" idx="13"/>
          </p:nvPr>
        </p:nvSpPr>
        <p:spPr/>
        <p:txBody>
          <a:bodyPr/>
          <a:lstStyle/>
          <a:p>
            <a:r>
              <a:rPr lang="en-US" sz="1800" b="1"/>
              <a:t>Scope: </a:t>
            </a:r>
            <a:r>
              <a:rPr lang="en-US" sz="1800"/>
              <a:t>two day, in-person, full-scale exercise</a:t>
            </a:r>
          </a:p>
          <a:p>
            <a:r>
              <a:rPr lang="en-US" sz="1800" b="1"/>
              <a:t>Purpose: </a:t>
            </a:r>
            <a:r>
              <a:rPr lang="en-US" sz="1800"/>
              <a:t>The purpose of this exercise is to test SDG&amp;E’s understanding of de-energization and notification procedures for a PSPS event and is designed to provide forum for internal participants and external stakeholders to enhance their knowledge, understanding, and ability to implement appropriate actions responding to PSPS events while adhering to CPUC compliance guidelines.</a:t>
            </a:r>
          </a:p>
          <a:p>
            <a:r>
              <a:rPr lang="en-US" sz="1800" b="1"/>
              <a:t>Scenario</a:t>
            </a:r>
            <a:r>
              <a:rPr lang="en-US" sz="1800"/>
              <a:t>: PSPS event</a:t>
            </a:r>
          </a:p>
          <a:p>
            <a:pPr marL="0" indent="0">
              <a:buNone/>
            </a:pPr>
            <a:endParaRPr lang="en-US" sz="1800" b="1"/>
          </a:p>
        </p:txBody>
      </p:sp>
    </p:spTree>
    <p:custDataLst>
      <p:tags r:id="rId1"/>
    </p:custDataLst>
    <p:extLst>
      <p:ext uri="{BB962C8B-B14F-4D97-AF65-F5344CB8AC3E}">
        <p14:creationId xmlns:p14="http://schemas.microsoft.com/office/powerpoint/2010/main" val="1734134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FB769-C84B-888A-3561-83A4C15CD1AA}"/>
              </a:ext>
            </a:extLst>
          </p:cNvPr>
          <p:cNvSpPr>
            <a:spLocks noGrp="1"/>
          </p:cNvSpPr>
          <p:nvPr>
            <p:ph type="title"/>
          </p:nvPr>
        </p:nvSpPr>
        <p:spPr/>
        <p:txBody>
          <a:bodyPr/>
          <a:lstStyle/>
          <a:p>
            <a:r>
              <a:rPr lang="en-US"/>
              <a:t>Exercise Objectives</a:t>
            </a:r>
          </a:p>
        </p:txBody>
      </p:sp>
      <p:sp>
        <p:nvSpPr>
          <p:cNvPr id="6" name="Content Placeholder 5">
            <a:extLst>
              <a:ext uri="{FF2B5EF4-FFF2-40B4-BE49-F238E27FC236}">
                <a16:creationId xmlns:a16="http://schemas.microsoft.com/office/drawing/2014/main" id="{17D051B9-8840-420E-C38F-763657F0E3AF}"/>
              </a:ext>
            </a:extLst>
          </p:cNvPr>
          <p:cNvSpPr>
            <a:spLocks noGrp="1"/>
          </p:cNvSpPr>
          <p:nvPr>
            <p:ph sz="quarter" idx="13"/>
          </p:nvPr>
        </p:nvSpPr>
        <p:spPr/>
        <p:txBody>
          <a:bodyPr/>
          <a:lstStyle/>
          <a:p>
            <a:pPr marL="342900" indent="-342900">
              <a:buFont typeface="+mj-lt"/>
              <a:buAutoNum type="arabicPeriod"/>
            </a:pPr>
            <a:r>
              <a:rPr lang="en-US" sz="1800" b="1"/>
              <a:t>Operational Coordination: </a:t>
            </a:r>
            <a:r>
              <a:rPr lang="en-US" sz="1800"/>
              <a:t>Exhibit the ability to implement PSPS processes in accordance with all applicable SDG&amp;E PSPS plans, policies, and procedures, and in compliance with current CPUC PSPS guidelines.</a:t>
            </a:r>
            <a:endParaRPr lang="en-US" sz="1800">
              <a:effectLst/>
              <a:ea typeface="Segoe UI Symbol" panose="020B0502040204020203" pitchFamily="34" charset="0"/>
            </a:endParaRPr>
          </a:p>
          <a:p>
            <a:pPr marL="342900" indent="-342900">
              <a:buFont typeface="+mj-lt"/>
              <a:buAutoNum type="arabicPeriod"/>
            </a:pPr>
            <a:r>
              <a:rPr lang="en-US" sz="1800" b="1">
                <a:effectLst/>
                <a:ea typeface="Segoe UI Symbol" panose="020B0502040204020203" pitchFamily="34" charset="0"/>
              </a:rPr>
              <a:t>Operational Communication: </a:t>
            </a:r>
            <a:r>
              <a:rPr lang="en-US" sz="1800">
                <a:effectLst/>
                <a:ea typeface="Segoe UI Symbol" panose="020B0502040204020203" pitchFamily="34" charset="0"/>
              </a:rPr>
              <a:t>Engage with public safety partners, providers, and agencies to establish and maintain situational awareness throughout the duration of a PSPS event</a:t>
            </a:r>
            <a:r>
              <a:rPr lang="en-US" sz="1800">
                <a:effectLst/>
                <a:ea typeface="Segoe UI Symbol" panose="020B0502040204020203" pitchFamily="34" charset="0"/>
                <a:cs typeface="Segoe UI Symbol" panose="020B0502040204020203" pitchFamily="34" charset="0"/>
              </a:rPr>
              <a:t>. </a:t>
            </a:r>
            <a:endParaRPr lang="en-US" sz="1800"/>
          </a:p>
          <a:p>
            <a:pPr marL="342900" indent="-342900">
              <a:buFont typeface="+mj-lt"/>
              <a:buAutoNum type="arabicPeriod"/>
            </a:pPr>
            <a:r>
              <a:rPr lang="en-US" sz="1800" b="1">
                <a:effectLst/>
                <a:ea typeface="Segoe UI Symbol" panose="020B0502040204020203" pitchFamily="34" charset="0"/>
                <a:cs typeface="Arial" panose="020B0604020202020204" pitchFamily="34" charset="0"/>
              </a:rPr>
              <a:t>Public Information and Warning</a:t>
            </a:r>
            <a:r>
              <a:rPr lang="en-US" sz="1800">
                <a:effectLst/>
                <a:ea typeface="Segoe UI Symbol" panose="020B0502040204020203" pitchFamily="34" charset="0"/>
                <a:cs typeface="Arial" panose="020B0604020202020204" pitchFamily="34" charset="0"/>
              </a:rPr>
              <a:t>: Demonstrate the ability to deliver all required notifications to impacted public safety partners, regulators, and customers, in accordance with established regulatory PSPS protocol timelines</a:t>
            </a:r>
            <a:r>
              <a:rPr lang="en-US" sz="1800">
                <a:effectLst/>
                <a:ea typeface="Segoe UI Symbol" panose="020B0502040204020203" pitchFamily="34" charset="0"/>
              </a:rPr>
              <a:t>.</a:t>
            </a:r>
          </a:p>
          <a:p>
            <a:pPr marL="342900" indent="-342900">
              <a:buFont typeface="+mj-lt"/>
              <a:buAutoNum type="arabicPeriod"/>
            </a:pPr>
            <a:r>
              <a:rPr lang="en-US" sz="1800" b="1">
                <a:effectLst/>
                <a:ea typeface="Segoe UI Symbol" panose="020B0502040204020203" pitchFamily="34" charset="0"/>
                <a:cs typeface="Arial" panose="020B0604020202020204" pitchFamily="34" charset="0"/>
              </a:rPr>
              <a:t>Community Resilience</a:t>
            </a:r>
            <a:r>
              <a:rPr lang="en-US" sz="1800">
                <a:effectLst/>
                <a:ea typeface="Segoe UI Symbol" panose="020B0502040204020203" pitchFamily="34" charset="0"/>
                <a:cs typeface="Arial" panose="020B0604020202020204" pitchFamily="34" charset="0"/>
              </a:rPr>
              <a:t>: Display the capability to initiate and maintain support programs for customers, to include Access and Functional Needs services, and other programs as appropriate</a:t>
            </a:r>
            <a:r>
              <a:rPr lang="en-US" sz="1800">
                <a:effectLst/>
                <a:ea typeface="Segoe UI Symbol" panose="020B0502040204020203" pitchFamily="34" charset="0"/>
              </a:rPr>
              <a:t>.</a:t>
            </a:r>
            <a:endParaRPr lang="en-US" sz="1800"/>
          </a:p>
          <a:p>
            <a:pPr marL="0" indent="0">
              <a:buNone/>
            </a:pPr>
            <a:endParaRPr lang="en-US"/>
          </a:p>
        </p:txBody>
      </p:sp>
    </p:spTree>
    <p:custDataLst>
      <p:tags r:id="rId1"/>
    </p:custDataLst>
    <p:extLst>
      <p:ext uri="{BB962C8B-B14F-4D97-AF65-F5344CB8AC3E}">
        <p14:creationId xmlns:p14="http://schemas.microsoft.com/office/powerpoint/2010/main" val="1554973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7FDB30-4136-5C4B-83FC-AB4823EC4B07}"/>
              </a:ext>
            </a:extLst>
          </p:cNvPr>
          <p:cNvSpPr txBox="1">
            <a:spLocks/>
          </p:cNvSpPr>
          <p:nvPr/>
        </p:nvSpPr>
        <p:spPr>
          <a:xfrm>
            <a:off x="411161" y="407960"/>
            <a:ext cx="9166889" cy="480131"/>
          </a:xfrm>
          <a:prstGeom prst="rect">
            <a:avLst/>
          </a:prstGeom>
        </p:spPr>
        <p:txBody>
          <a:bodyPr wrap="square">
            <a:spAutoFit/>
          </a:bodyPr>
          <a:lstStyle>
            <a:lvl1pPr algn="l" defTabSz="914400" rtl="0" eaLnBrk="1" latinLnBrk="0" hangingPunct="1">
              <a:lnSpc>
                <a:spcPct val="90000"/>
              </a:lnSpc>
              <a:spcBef>
                <a:spcPct val="0"/>
              </a:spcBef>
              <a:buNone/>
              <a:defRPr sz="4400" kern="1200" baseline="0">
                <a:solidFill>
                  <a:schemeClr val="tx1"/>
                </a:solidFill>
                <a:latin typeface="Arial" panose="020B0604020202020204" pitchFamily="34" charset="0"/>
                <a:ea typeface="+mj-ea"/>
                <a:cs typeface="+mj-cs"/>
              </a:defRPr>
            </a:lvl1pPr>
          </a:lstStyle>
          <a:p>
            <a:r>
              <a:rPr lang="en-US" sz="2800" b="1"/>
              <a:t>Exercise Assumptions</a:t>
            </a:r>
          </a:p>
        </p:txBody>
      </p:sp>
      <p:sp>
        <p:nvSpPr>
          <p:cNvPr id="6" name="Rectangle 5">
            <a:extLst>
              <a:ext uri="{FF2B5EF4-FFF2-40B4-BE49-F238E27FC236}">
                <a16:creationId xmlns:a16="http://schemas.microsoft.com/office/drawing/2014/main" id="{E9A15C65-AD8E-6F40-8736-51A237A83A90}"/>
              </a:ext>
            </a:extLst>
          </p:cNvPr>
          <p:cNvSpPr/>
          <p:nvPr/>
        </p:nvSpPr>
        <p:spPr>
          <a:xfrm>
            <a:off x="411161" y="987006"/>
            <a:ext cx="11780839" cy="5463034"/>
          </a:xfrm>
          <a:prstGeom prst="rect">
            <a:avLst/>
          </a:prstGeom>
        </p:spPr>
        <p:txBody>
          <a:bodyPr wrap="square" lIns="91440" tIns="45720" rIns="91440" bIns="45720" anchor="t">
            <a:spAutoFit/>
          </a:bodyPr>
          <a:lstStyle/>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This is a </a:t>
            </a:r>
            <a:r>
              <a:rPr lang="en-US" b="1">
                <a:solidFill>
                  <a:schemeClr val="tx1">
                    <a:lumMod val="75000"/>
                    <a:lumOff val="25000"/>
                  </a:schemeClr>
                </a:solidFill>
              </a:rPr>
              <a:t>no-fault learning environment </a:t>
            </a:r>
            <a:r>
              <a:rPr lang="en-US">
                <a:solidFill>
                  <a:schemeClr val="tx1">
                    <a:lumMod val="75000"/>
                    <a:lumOff val="25000"/>
                  </a:schemeClr>
                </a:solidFill>
              </a:rPr>
              <a:t>wherein capabilities, plans, systems, and processes will be evaluated.</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Exercise simulation contains sufficient detail to allow players to </a:t>
            </a:r>
            <a:r>
              <a:rPr lang="en-US" b="1">
                <a:solidFill>
                  <a:schemeClr val="tx1">
                    <a:lumMod val="75000"/>
                    <a:lumOff val="25000"/>
                  </a:schemeClr>
                </a:solidFill>
              </a:rPr>
              <a:t>react to information and situations as they are presented. </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b="1">
                <a:solidFill>
                  <a:schemeClr val="tx1">
                    <a:lumMod val="75000"/>
                    <a:lumOff val="25000"/>
                  </a:schemeClr>
                </a:solidFill>
              </a:rPr>
              <a:t>Response times may be accelerated</a:t>
            </a:r>
            <a:r>
              <a:rPr lang="en-US">
                <a:solidFill>
                  <a:schemeClr val="tx1">
                    <a:lumMod val="75000"/>
                    <a:lumOff val="25000"/>
                  </a:schemeClr>
                </a:solidFill>
              </a:rPr>
              <a:t>, assume the response timeline provided by exercise controllers even if it is faster than real world actions would occur.</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b="1">
                <a:solidFill>
                  <a:schemeClr val="tx1">
                    <a:lumMod val="75000"/>
                    <a:lumOff val="25000"/>
                  </a:schemeClr>
                </a:solidFill>
              </a:rPr>
              <a:t>Background information on the PSPS </a:t>
            </a:r>
            <a:r>
              <a:rPr lang="en-US">
                <a:solidFill>
                  <a:schemeClr val="tx1">
                    <a:lumMod val="75000"/>
                    <a:lumOff val="25000"/>
                  </a:schemeClr>
                </a:solidFill>
              </a:rPr>
              <a:t>event has been developed in advance of this exercise or will be </a:t>
            </a:r>
            <a:r>
              <a:rPr lang="en-US" b="1">
                <a:solidFill>
                  <a:schemeClr val="tx1">
                    <a:lumMod val="75000"/>
                    <a:lumOff val="25000"/>
                  </a:schemeClr>
                </a:solidFill>
              </a:rPr>
              <a:t>simulated</a:t>
            </a:r>
            <a:r>
              <a:rPr lang="en-US">
                <a:solidFill>
                  <a:schemeClr val="tx1">
                    <a:lumMod val="75000"/>
                    <a:lumOff val="25000"/>
                  </a:schemeClr>
                </a:solidFill>
              </a:rPr>
              <a:t> due to its connectivity to real-world systems or information.</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While players are asked to complete tasks as they would in a real-world activation, </a:t>
            </a:r>
            <a:r>
              <a:rPr lang="en-US" b="1">
                <a:solidFill>
                  <a:schemeClr val="tx1">
                    <a:lumMod val="75000"/>
                    <a:lumOff val="25000"/>
                  </a:schemeClr>
                </a:solidFill>
              </a:rPr>
              <a:t>some tasks will be notional (not actually completed) </a:t>
            </a:r>
            <a:r>
              <a:rPr lang="en-US">
                <a:solidFill>
                  <a:schemeClr val="tx1">
                    <a:lumMod val="75000"/>
                    <a:lumOff val="25000"/>
                  </a:schemeClr>
                </a:solidFill>
              </a:rPr>
              <a:t>such as certain field resource activities, technology utilization, or customer notifications. </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a:solidFill>
                  <a:schemeClr val="tx1">
                    <a:lumMod val="75000"/>
                    <a:lumOff val="25000"/>
                  </a:schemeClr>
                </a:solidFill>
              </a:rPr>
              <a:t>While every effort has been made to ensure accurate information is included in the scenario, some device numbers are revised on an ongoing basis. Because of this, </a:t>
            </a:r>
            <a:r>
              <a:rPr lang="en-US" b="1">
                <a:solidFill>
                  <a:schemeClr val="tx1">
                    <a:lumMod val="75000"/>
                    <a:lumOff val="25000"/>
                  </a:schemeClr>
                </a:solidFill>
              </a:rPr>
              <a:t>not all numbers and devices may perfectly align</a:t>
            </a:r>
            <a:r>
              <a:rPr lang="en-US">
                <a:solidFill>
                  <a:schemeClr val="tx1">
                    <a:lumMod val="75000"/>
                    <a:lumOff val="25000"/>
                  </a:schemeClr>
                </a:solidFill>
              </a:rPr>
              <a:t>.</a:t>
            </a:r>
          </a:p>
          <a:p>
            <a:pPr marL="228600" marR="0" lvl="0" indent="-228600">
              <a:lnSpc>
                <a:spcPct val="90000"/>
              </a:lnSpc>
              <a:spcBef>
                <a:spcPts val="1000"/>
              </a:spcBef>
              <a:spcAft>
                <a:spcPts val="600"/>
              </a:spcAft>
              <a:buClr>
                <a:schemeClr val="accent1"/>
              </a:buClr>
              <a:buFont typeface="Wingdings" panose="05000000000000000000" pitchFamily="2" charset="2"/>
              <a:buChar char="§"/>
            </a:pPr>
            <a:r>
              <a:rPr lang="en-US" b="1">
                <a:solidFill>
                  <a:schemeClr val="tx1">
                    <a:lumMod val="75000"/>
                    <a:lumOff val="25000"/>
                  </a:schemeClr>
                </a:solidFill>
              </a:rPr>
              <a:t>External partners are invited as exercise observers </a:t>
            </a:r>
            <a:r>
              <a:rPr lang="en-US">
                <a:solidFill>
                  <a:schemeClr val="tx1">
                    <a:lumMod val="75000"/>
                    <a:lumOff val="25000"/>
                  </a:schemeClr>
                </a:solidFill>
              </a:rPr>
              <a:t>to view internal SDG&amp;E decision making and operational coordination that occurs in SDG&amp;E’s EOC. SDG&amp;E’s EOC Policy Room is a secure environment and existing policies regarding external coordination and participation in EOC operations will apply during real-world events. </a:t>
            </a:r>
          </a:p>
          <a:p>
            <a:pPr marL="342900" marR="0" lvl="0" indent="-342900" algn="just">
              <a:spcBef>
                <a:spcPts val="600"/>
              </a:spcBef>
              <a:spcAft>
                <a:spcPts val="600"/>
              </a:spcAft>
              <a:buFont typeface="Symbol" panose="05050102010706020507" pitchFamily="18" charset="2"/>
              <a:buChar char=""/>
            </a:pPr>
            <a:endParaRPr lang="en-US" sz="1600">
              <a:effectLst/>
              <a:latin typeface="Arial" panose="020B060402020202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1498137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58"/>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SDGE">
      <a:dk1>
        <a:sysClr val="windowText" lastClr="000000"/>
      </a:dk1>
      <a:lt1>
        <a:sysClr val="window" lastClr="FFFFFF"/>
      </a:lt1>
      <a:dk2>
        <a:srgbClr val="666366"/>
      </a:dk2>
      <a:lt2>
        <a:srgbClr val="E7E6E6"/>
      </a:lt2>
      <a:accent1>
        <a:srgbClr val="001689"/>
      </a:accent1>
      <a:accent2>
        <a:srgbClr val="58B847"/>
      </a:accent2>
      <a:accent3>
        <a:srgbClr val="FED600"/>
      </a:accent3>
      <a:accent4>
        <a:srgbClr val="0193D5"/>
      </a:accent4>
      <a:accent5>
        <a:srgbClr val="009F92"/>
      </a:accent5>
      <a:accent6>
        <a:srgbClr val="4ACCD4"/>
      </a:accent6>
      <a:hlink>
        <a:srgbClr val="0563C1"/>
      </a:hlink>
      <a:folHlink>
        <a:srgbClr val="954F72"/>
      </a:folHlink>
    </a:clrScheme>
    <a:fontScheme name="SDG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1CEB45EEC24094C89B0CA83D12B82EE" ma:contentTypeVersion="23" ma:contentTypeDescription="Create a new document." ma:contentTypeScope="" ma:versionID="ee0d12f5a84db97c7b6dda67b11a1972">
  <xsd:schema xmlns:xsd="http://www.w3.org/2001/XMLSchema" xmlns:xs="http://www.w3.org/2001/XMLSchema" xmlns:p="http://schemas.microsoft.com/office/2006/metadata/properties" xmlns:ns1="http://schemas.microsoft.com/sharepoint/v3" xmlns:ns2="f61c894c-ca31-448b-abda-83609e971623" xmlns:ns3="21183156-afe4-458d-9292-6610e4de08b2" targetNamespace="http://schemas.microsoft.com/office/2006/metadata/properties" ma:root="true" ma:fieldsID="23ce098591debe83024831efee38cbf5" ns1:_="" ns2:_="" ns3:_="">
    <xsd:import namespace="http://schemas.microsoft.com/sharepoint/v3"/>
    <xsd:import namespace="f61c894c-ca31-448b-abda-83609e971623"/>
    <xsd:import namespace="21183156-afe4-458d-9292-6610e4de08b2"/>
    <xsd:element name="properties">
      <xsd:complexType>
        <xsd:sequence>
          <xsd:element name="documentManagement">
            <xsd:complexType>
              <xsd:all>
                <xsd:element ref="ns2:Record_x0020_Type" minOccurs="0"/>
                <xsd:element ref="ns2:Record" minOccurs="0"/>
                <xsd:element ref="ns2:Doc_x0020_Status" minOccurs="0"/>
                <xsd:element ref="ns2:Schedule_for_Update" minOccurs="0"/>
                <xsd:element ref="ns1:ReportOwner" minOccurs="0"/>
                <xsd:element ref="ns3:MediaServiceMetadata" minOccurs="0"/>
                <xsd:element ref="ns3:MediaServiceFastMetadata" minOccurs="0"/>
                <xsd:element ref="ns3:MediaServiceAutoKeyPoints" minOccurs="0"/>
                <xsd:element ref="ns3:MediaServiceKeyPoints" minOccurs="0"/>
                <xsd:element ref="ns3:MediaLengthInSecond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2:SharedWithUsers" minOccurs="0"/>
                <xsd:element ref="ns2:SharedWithDetails" minOccurs="0"/>
                <xsd:element ref="ns3:lcf76f155ced4ddcb4097134ff3c332f" minOccurs="0"/>
                <xsd:element ref="ns2:TaxCatchAll"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eportOwner" ma:index="12" nillable="true" ma:displayName="Owner" ma:description="Owner of this document" ma:list="UserInfo" ma:internalName="Report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61c894c-ca31-448b-abda-83609e971623" elementFormDefault="qualified">
    <xsd:import namespace="http://schemas.microsoft.com/office/2006/documentManagement/types"/>
    <xsd:import namespace="http://schemas.microsoft.com/office/infopath/2007/PartnerControls"/>
    <xsd:element name="Record_x0020_Type" ma:index="8" nillable="true" ma:displayName="Record Type" ma:format="RadioButtons" ma:internalName="Record_x0020_Type">
      <xsd:simpleType>
        <xsd:restriction base="dms:Choice">
          <xsd:enumeration value="Admin (3 years)"/>
          <xsd:enumeration value="Business Continuity/Disaster Recovery (3 Years)"/>
          <xsd:enumeration value="Contracts/Agreements (6 Years)"/>
          <xsd:enumeration value="Facilities/Investigations (10 Years)"/>
          <xsd:enumeration value="Gas/Safety Standards, Programs/Planning (10 Years)"/>
          <xsd:enumeration value="Government Compliance Reporting (6 years)"/>
          <xsd:enumeration value="Legal (Indefinite)"/>
          <xsd:enumeration value="Operations (5 years)"/>
          <xsd:enumeration value="Policies/Procedures (6 Years)"/>
          <xsd:enumeration value="Records Disposition Certification (3 Years)"/>
          <xsd:enumeration value="Training/Development (6 Years)"/>
        </xsd:restriction>
      </xsd:simpleType>
    </xsd:element>
    <xsd:element name="Record" ma:index="9" nillable="true" ma:displayName="Record" ma:default="Non-Record" ma:description="Select whether your document is a record or a non record. This is required to ensure content retention policies are followed." ma:format="RadioButtons" ma:indexed="true" ma:internalName="Record">
      <xsd:simpleType>
        <xsd:restriction base="dms:Choice">
          <xsd:enumeration value="Non-Record"/>
          <xsd:enumeration value="Record"/>
        </xsd:restriction>
      </xsd:simpleType>
    </xsd:element>
    <xsd:element name="Doc_x0020_Status" ma:index="10" nillable="true" ma:displayName="Doc Status" ma:default="Active" ma:format="Dropdown" ma:internalName="Doc_x0020_Status">
      <xsd:simpleType>
        <xsd:restriction base="dms:Choice">
          <xsd:enumeration value="Active"/>
          <xsd:enumeration value="Archived"/>
          <xsd:enumeration value="Draft"/>
          <xsd:enumeration value="In Review"/>
          <xsd:enumeration value="Obsolete"/>
        </xsd:restriction>
      </xsd:simpleType>
    </xsd:element>
    <xsd:element name="Schedule_for_Update" ma:index="11" nillable="true" ma:displayName="Schedule_for_Update" ma:description="Enter the date on which this document should be sent for review.  Based on Record Type chose, add X years to today's date and enter that date in this field." ma:format="DateOnly" ma:internalName="Schedule_for_Update">
      <xsd:simpleType>
        <xsd:restriction base="dms:DateTime"/>
      </xsd:simple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element name="TaxCatchAll" ma:index="27" nillable="true" ma:displayName="Taxonomy Catch All Column" ma:hidden="true" ma:list="{a38302a1-70b2-48d4-bd56-07fab5ab0679}" ma:internalName="TaxCatchAll" ma:showField="CatchAllData" ma:web="f61c894c-ca31-448b-abda-83609e97162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1183156-afe4-458d-9292-6610e4de08b2"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MediaServiceDateTaken" ma:index="18" nillable="true" ma:displayName="MediaServiceDateTaken" ma:hidden="true" ma:internalName="MediaServiceDateTaken" ma:readOnly="true">
      <xsd:simpleType>
        <xsd:restriction base="dms:Text"/>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199c8f0f-62e3-48c7-84e8-4daf5ce6c20b" ma:termSetId="09814cd3-568e-fe90-9814-8d621ff8fb84" ma:anchorId="fba54fb3-c3e1-fe81-a776-ca4b69148c4d" ma:open="true" ma:isKeyword="false">
      <xsd:complexType>
        <xsd:sequence>
          <xsd:element ref="pc:Terms" minOccurs="0" maxOccurs="1"/>
        </xsd:sequence>
      </xsd:complexType>
    </xsd:element>
    <xsd:element name="MediaServiceLocation" ma:index="28"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Record_x0020_Type xmlns="f61c894c-ca31-448b-abda-83609e971623">Training/Development (6 Years)</Record_x0020_Type>
    <TaxCatchAll xmlns="f61c894c-ca31-448b-abda-83609e971623" xsi:nil="true"/>
    <Doc_x0020_Status xmlns="f61c894c-ca31-448b-abda-83609e971623">Active</Doc_x0020_Status>
    <lcf76f155ced4ddcb4097134ff3c332f xmlns="21183156-afe4-458d-9292-6610e4de08b2">
      <Terms xmlns="http://schemas.microsoft.com/office/infopath/2007/PartnerControls"/>
    </lcf76f155ced4ddcb4097134ff3c332f>
    <Schedule_for_Update xmlns="f61c894c-ca31-448b-abda-83609e971623">2029-05-25T07:00:00+00:00</Schedule_for_Update>
    <Record xmlns="f61c894c-ca31-448b-abda-83609e971623">Record</Record>
    <ReportOwner xmlns="http://schemas.microsoft.com/sharepoint/v3">
      <UserInfo>
        <DisplayName>Glady, Sarah E</DisplayName>
        <AccountId>371</AccountId>
        <AccountType/>
      </UserInfo>
    </ReportOwner>
  </documentManagement>
</p:properties>
</file>

<file path=customXml/itemProps1.xml><?xml version="1.0" encoding="utf-8"?>
<ds:datastoreItem xmlns:ds="http://schemas.openxmlformats.org/officeDocument/2006/customXml" ds:itemID="{1CB17925-BA9D-43E1-B378-42F2C7155AE3}">
  <ds:schemaRefs>
    <ds:schemaRef ds:uri="http://schemas.microsoft.com/sharepoint/v3/contenttype/forms"/>
  </ds:schemaRefs>
</ds:datastoreItem>
</file>

<file path=customXml/itemProps2.xml><?xml version="1.0" encoding="utf-8"?>
<ds:datastoreItem xmlns:ds="http://schemas.openxmlformats.org/officeDocument/2006/customXml" ds:itemID="{85780510-9C94-42BF-9AD4-CDAF4E391B0E}"/>
</file>

<file path=customXml/itemProps3.xml><?xml version="1.0" encoding="utf-8"?>
<ds:datastoreItem xmlns:ds="http://schemas.openxmlformats.org/officeDocument/2006/customXml" ds:itemID="{143E556E-23AB-4026-A556-0871AD7D2FB8}">
  <ds:schemaRefs>
    <ds:schemaRef ds:uri="5e5d4cd6-5bd4-42de-a86f-950a3f497607"/>
    <ds:schemaRef ds:uri="babedd78-5873-4a66-82eb-6c7474c499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Gallery</Template>
  <Application>Microsoft Office PowerPoint</Application>
  <PresentationFormat>Widescreen</PresentationFormat>
  <Slides>58</Slides>
  <Notes>28</Notes>
  <HiddenSlides>18</HiddenSlide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1_Office Theme</vt:lpstr>
      <vt:lpstr>2023 Public Safety Power Shutoff (PSPS)  Full-Scale Exercise</vt:lpstr>
      <vt:lpstr>Administrative Details</vt:lpstr>
      <vt:lpstr>Welcome Remarks</vt:lpstr>
      <vt:lpstr>   Safety Message</vt:lpstr>
      <vt:lpstr>Day One Schedule</vt:lpstr>
      <vt:lpstr>Exercise Overview</vt:lpstr>
      <vt:lpstr>Exercise Overview</vt:lpstr>
      <vt:lpstr>Exercise Objectives</vt:lpstr>
      <vt:lpstr>PowerPoint Presentation</vt:lpstr>
      <vt:lpstr>Exercise Participants</vt:lpstr>
      <vt:lpstr>Safety </vt:lpstr>
      <vt:lpstr>PowerPoint Presentation</vt:lpstr>
      <vt:lpstr>PowerPoint Presentation</vt:lpstr>
      <vt:lpstr>PowerPoint Presentation</vt:lpstr>
      <vt:lpstr>Start of Exercise (72-hour)</vt:lpstr>
      <vt:lpstr>Exercise Scenario</vt:lpstr>
      <vt:lpstr>FPI Outlook (72 Hours)</vt:lpstr>
      <vt:lpstr>SAWTI (72 Hours)</vt:lpstr>
      <vt:lpstr>Fire Weather Watch (72 Hours)</vt:lpstr>
      <vt:lpstr>GIS Potential Areas for PSPS (72 Hours)</vt:lpstr>
      <vt:lpstr>Communities Potentially Impacted</vt:lpstr>
      <vt:lpstr>Lunch Break</vt:lpstr>
      <vt:lpstr>Return from Lunch</vt:lpstr>
      <vt:lpstr>Exercise Participants</vt:lpstr>
      <vt:lpstr>Safety </vt:lpstr>
      <vt:lpstr>PowerPoint Presentation</vt:lpstr>
      <vt:lpstr>PowerPoint Presentation</vt:lpstr>
      <vt:lpstr>Start of Exercise (48-hour)</vt:lpstr>
      <vt:lpstr>Exercise Scenario</vt:lpstr>
      <vt:lpstr>FPI Outlook (48 Hours)</vt:lpstr>
      <vt:lpstr>SAWTI (48 Hours)</vt:lpstr>
      <vt:lpstr>Red Flag Warning (48 Hours)</vt:lpstr>
      <vt:lpstr>GIS Potential Areas for PSPS (48 Hours)</vt:lpstr>
      <vt:lpstr>PauseEx/Hotwash</vt:lpstr>
      <vt:lpstr>2023 Public Safety Power Shutoff (PSPS)  Full-Scale Exercise</vt:lpstr>
      <vt:lpstr>Welcome Remarks</vt:lpstr>
      <vt:lpstr>Administrative Details</vt:lpstr>
      <vt:lpstr>Day Two Schedule</vt:lpstr>
      <vt:lpstr>Exercise Overview</vt:lpstr>
      <vt:lpstr>Exercise Overview</vt:lpstr>
      <vt:lpstr>Exercise Objectives</vt:lpstr>
      <vt:lpstr>PowerPoint Presentation</vt:lpstr>
      <vt:lpstr>Exercise Participants</vt:lpstr>
      <vt:lpstr>Safety </vt:lpstr>
      <vt:lpstr>PowerPoint Presentation</vt:lpstr>
      <vt:lpstr>PowerPoint Presentation</vt:lpstr>
      <vt:lpstr>PSPS Dashboard: Training Mode</vt:lpstr>
      <vt:lpstr>Training Mode Simulation: </vt:lpstr>
      <vt:lpstr>PowerPoint Presentation</vt:lpstr>
      <vt:lpstr>Start of Exercise</vt:lpstr>
      <vt:lpstr>Exercise Scenario</vt:lpstr>
      <vt:lpstr>FPI Outlook</vt:lpstr>
      <vt:lpstr>SAWTI</vt:lpstr>
      <vt:lpstr>Areas for De-Energization Decisions</vt:lpstr>
      <vt:lpstr>Areas for De-Energization Decisions</vt:lpstr>
      <vt:lpstr>Areas for De-Energization Decisions</vt:lpstr>
      <vt:lpstr>Areas for De-Energization Decisions</vt:lpstr>
      <vt:lpstr>EndEx/Hotwash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Tabletop Exercise</dc:title>
  <dc:creator>Justin Cox</dc:creator>
  <cp:revision>1</cp:revision>
  <dcterms:created xsi:type="dcterms:W3CDTF">2023-02-09T19:27:38Z</dcterms:created>
  <dcterms:modified xsi:type="dcterms:W3CDTF">2023-05-02T14:56:40Z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0x01010011CEB45EEC24094C89B0CA83D12B82EE</vt:lpwstr>
  </property>
  <property fmtid="{D5CDD505-2E9C-101B-9397-08002B2CF9AE}" pid="3" name="MediaServiceImageTags">
    <vt:lpwstr/>
  </property>
  <property fmtid="{D5CDD505-2E9C-101B-9397-08002B2CF9AE}" pid="4" name="ArticulateGUID">
    <vt:lpwstr>369F78A6-7D8D-451A-87BF-6104E48B9022</vt:lpwstr>
  </property>
  <property fmtid="{D5CDD505-2E9C-101B-9397-08002B2CF9AE}" pid="5" name="ArticulatePath">
    <vt:lpwstr>SDGE 2023 PSPS Exercise Series_MPM-MSEL Sync_DRAFT FINAL</vt:lpwstr>
  </property>
</Properties>
</file>